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000" r:id="rId3"/>
    <p:sldId id="3001" r:id="rId4"/>
    <p:sldId id="1810" r:id="rId5"/>
    <p:sldId id="1811" r:id="rId6"/>
    <p:sldId id="1215" r:id="rId7"/>
    <p:sldId id="2495" r:id="rId8"/>
    <p:sldId id="2671" r:id="rId9"/>
    <p:sldId id="2284" r:id="rId10"/>
    <p:sldId id="2285" r:id="rId11"/>
    <p:sldId id="2286" r:id="rId12"/>
    <p:sldId id="2287" r:id="rId13"/>
    <p:sldId id="2288" r:id="rId14"/>
    <p:sldId id="2289" r:id="rId15"/>
    <p:sldId id="2290" r:id="rId16"/>
    <p:sldId id="2291" r:id="rId17"/>
    <p:sldId id="2505" r:id="rId19"/>
    <p:sldId id="2807" r:id="rId20"/>
    <p:sldId id="2873" r:id="rId21"/>
    <p:sldId id="2875" r:id="rId22"/>
    <p:sldId id="2874" r:id="rId23"/>
    <p:sldId id="2672" r:id="rId24"/>
    <p:sldId id="2673" r:id="rId25"/>
    <p:sldId id="2674" r:id="rId26"/>
    <p:sldId id="2675" r:id="rId27"/>
    <p:sldId id="2872" r:id="rId28"/>
    <p:sldId id="2876" r:id="rId29"/>
    <p:sldId id="2676" r:id="rId30"/>
    <p:sldId id="2677" r:id="rId31"/>
    <p:sldId id="2678" r:id="rId32"/>
    <p:sldId id="2740" r:id="rId33"/>
    <p:sldId id="2877" r:id="rId34"/>
    <p:sldId id="2879" r:id="rId35"/>
    <p:sldId id="2880" r:id="rId36"/>
    <p:sldId id="2881" r:id="rId37"/>
    <p:sldId id="2882" r:id="rId38"/>
    <p:sldId id="2741" r:id="rId39"/>
    <p:sldId id="2742" r:id="rId40"/>
    <p:sldId id="2743" r:id="rId41"/>
    <p:sldId id="2883" r:id="rId42"/>
    <p:sldId id="2884" r:id="rId43"/>
    <p:sldId id="2745" r:id="rId44"/>
    <p:sldId id="2746" r:id="rId45"/>
    <p:sldId id="2747" r:id="rId46"/>
    <p:sldId id="2744" r:id="rId47"/>
    <p:sldId id="2885" r:id="rId48"/>
    <p:sldId id="2748" r:id="rId49"/>
    <p:sldId id="2749" r:id="rId50"/>
    <p:sldId id="2961" r:id="rId51"/>
    <p:sldId id="2934" r:id="rId52"/>
    <p:sldId id="2806" r:id="rId53"/>
    <p:sldId id="2886" r:id="rId54"/>
    <p:sldId id="2799" r:id="rId55"/>
    <p:sldId id="2800" r:id="rId56"/>
    <p:sldId id="2801" r:id="rId57"/>
    <p:sldId id="2802" r:id="rId58"/>
    <p:sldId id="2803" r:id="rId59"/>
    <p:sldId id="2804" r:id="rId60"/>
    <p:sldId id="2805" r:id="rId61"/>
    <p:sldId id="2887" r:id="rId62"/>
    <p:sldId id="2888" r:id="rId63"/>
    <p:sldId id="2889" r:id="rId64"/>
    <p:sldId id="2890" r:id="rId65"/>
    <p:sldId id="2891" r:id="rId66"/>
    <p:sldId id="2892" r:id="rId67"/>
    <p:sldId id="2893" r:id="rId68"/>
    <p:sldId id="2989" r:id="rId69"/>
    <p:sldId id="2894" r:id="rId70"/>
    <p:sldId id="2895" r:id="rId71"/>
    <p:sldId id="2896" r:id="rId72"/>
    <p:sldId id="2897" r:id="rId73"/>
    <p:sldId id="2899" r:id="rId74"/>
    <p:sldId id="2900" r:id="rId75"/>
    <p:sldId id="2902" r:id="rId76"/>
    <p:sldId id="2903" r:id="rId77"/>
    <p:sldId id="2905" r:id="rId78"/>
    <p:sldId id="2435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0000"/>
    <a:srgbClr val="FFBA55"/>
    <a:srgbClr val="EAF3FA"/>
    <a:srgbClr val="58B6E5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>
        <p:scale>
          <a:sx n="66" d="100"/>
          <a:sy n="66" d="100"/>
        </p:scale>
        <p:origin x="732" y="24"/>
      </p:cViewPr>
      <p:guideLst>
        <p:guide orient="horz" pos="2483"/>
        <p:guide pos="37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1073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5.png"/><Relationship Id="rId4" Type="http://schemas.openxmlformats.org/officeDocument/2006/relationships/image" Target="../media/image17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jpeg"/><Relationship Id="rId4" Type="http://schemas.openxmlformats.org/officeDocument/2006/relationships/image" Target="../media/image18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6" Type="http://schemas.openxmlformats.org/officeDocument/2006/relationships/tags" Target="../tags/tag180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jpeg"/><Relationship Id="rId4" Type="http://schemas.openxmlformats.org/officeDocument/2006/relationships/image" Target="../media/image20.jpeg"/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20.jpe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2.wav"/><Relationship Id="rId3" Type="http://schemas.openxmlformats.org/officeDocument/2006/relationships/tags" Target="../tags/tag181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3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6.xml"/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7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8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9.xml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1.xml"/><Relationship Id="rId4" Type="http://schemas.openxmlformats.org/officeDocument/2006/relationships/image" Target="../media/image37.png"/><Relationship Id="rId3" Type="http://schemas.openxmlformats.org/officeDocument/2006/relationships/image" Target="../media/image26.png"/><Relationship Id="rId2" Type="http://schemas.openxmlformats.org/officeDocument/2006/relationships/image" Target="../media/image36.jpeg"/><Relationship Id="rId1" Type="http://schemas.openxmlformats.org/officeDocument/2006/relationships/tags" Target="../tags/tag19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3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19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90.xml"/><Relationship Id="rId98" Type="http://schemas.openxmlformats.org/officeDocument/2006/relationships/tags" Target="../tags/tag289.xml"/><Relationship Id="rId97" Type="http://schemas.openxmlformats.org/officeDocument/2006/relationships/tags" Target="../tags/tag288.xml"/><Relationship Id="rId96" Type="http://schemas.openxmlformats.org/officeDocument/2006/relationships/tags" Target="../tags/tag287.xml"/><Relationship Id="rId95" Type="http://schemas.openxmlformats.org/officeDocument/2006/relationships/tags" Target="../tags/tag286.xml"/><Relationship Id="rId94" Type="http://schemas.openxmlformats.org/officeDocument/2006/relationships/tags" Target="../tags/tag285.xml"/><Relationship Id="rId93" Type="http://schemas.openxmlformats.org/officeDocument/2006/relationships/tags" Target="../tags/tag284.xml"/><Relationship Id="rId92" Type="http://schemas.openxmlformats.org/officeDocument/2006/relationships/tags" Target="../tags/tag283.xml"/><Relationship Id="rId91" Type="http://schemas.openxmlformats.org/officeDocument/2006/relationships/tags" Target="../tags/tag282.xml"/><Relationship Id="rId90" Type="http://schemas.openxmlformats.org/officeDocument/2006/relationships/tags" Target="../tags/tag281.xml"/><Relationship Id="rId9" Type="http://schemas.openxmlformats.org/officeDocument/2006/relationships/tags" Target="../tags/tag200.xml"/><Relationship Id="rId89" Type="http://schemas.openxmlformats.org/officeDocument/2006/relationships/tags" Target="../tags/tag280.xml"/><Relationship Id="rId88" Type="http://schemas.openxmlformats.org/officeDocument/2006/relationships/tags" Target="../tags/tag279.xml"/><Relationship Id="rId87" Type="http://schemas.openxmlformats.org/officeDocument/2006/relationships/tags" Target="../tags/tag278.xml"/><Relationship Id="rId86" Type="http://schemas.openxmlformats.org/officeDocument/2006/relationships/tags" Target="../tags/tag277.xml"/><Relationship Id="rId85" Type="http://schemas.openxmlformats.org/officeDocument/2006/relationships/tags" Target="../tags/tag276.xml"/><Relationship Id="rId84" Type="http://schemas.openxmlformats.org/officeDocument/2006/relationships/tags" Target="../tags/tag275.xml"/><Relationship Id="rId83" Type="http://schemas.openxmlformats.org/officeDocument/2006/relationships/tags" Target="../tags/tag274.xml"/><Relationship Id="rId82" Type="http://schemas.openxmlformats.org/officeDocument/2006/relationships/tags" Target="../tags/tag273.xml"/><Relationship Id="rId81" Type="http://schemas.openxmlformats.org/officeDocument/2006/relationships/tags" Target="../tags/tag272.xml"/><Relationship Id="rId80" Type="http://schemas.openxmlformats.org/officeDocument/2006/relationships/tags" Target="../tags/tag271.xml"/><Relationship Id="rId8" Type="http://schemas.openxmlformats.org/officeDocument/2006/relationships/tags" Target="../tags/tag199.xml"/><Relationship Id="rId79" Type="http://schemas.openxmlformats.org/officeDocument/2006/relationships/tags" Target="../tags/tag270.xml"/><Relationship Id="rId78" Type="http://schemas.openxmlformats.org/officeDocument/2006/relationships/tags" Target="../tags/tag269.xml"/><Relationship Id="rId77" Type="http://schemas.openxmlformats.org/officeDocument/2006/relationships/tags" Target="../tags/tag268.xml"/><Relationship Id="rId76" Type="http://schemas.openxmlformats.org/officeDocument/2006/relationships/tags" Target="../tags/tag267.xml"/><Relationship Id="rId75" Type="http://schemas.openxmlformats.org/officeDocument/2006/relationships/tags" Target="../tags/tag266.xml"/><Relationship Id="rId74" Type="http://schemas.openxmlformats.org/officeDocument/2006/relationships/tags" Target="../tags/tag265.xml"/><Relationship Id="rId73" Type="http://schemas.openxmlformats.org/officeDocument/2006/relationships/tags" Target="../tags/tag264.xml"/><Relationship Id="rId72" Type="http://schemas.openxmlformats.org/officeDocument/2006/relationships/tags" Target="../tags/tag263.xml"/><Relationship Id="rId71" Type="http://schemas.openxmlformats.org/officeDocument/2006/relationships/tags" Target="../tags/tag262.xml"/><Relationship Id="rId70" Type="http://schemas.openxmlformats.org/officeDocument/2006/relationships/tags" Target="../tags/tag261.xml"/><Relationship Id="rId7" Type="http://schemas.openxmlformats.org/officeDocument/2006/relationships/tags" Target="../tags/tag198.xml"/><Relationship Id="rId69" Type="http://schemas.openxmlformats.org/officeDocument/2006/relationships/tags" Target="../tags/tag260.xml"/><Relationship Id="rId68" Type="http://schemas.openxmlformats.org/officeDocument/2006/relationships/tags" Target="../tags/tag259.xml"/><Relationship Id="rId67" Type="http://schemas.openxmlformats.org/officeDocument/2006/relationships/tags" Target="../tags/tag258.xml"/><Relationship Id="rId66" Type="http://schemas.openxmlformats.org/officeDocument/2006/relationships/tags" Target="../tags/tag257.xml"/><Relationship Id="rId65" Type="http://schemas.openxmlformats.org/officeDocument/2006/relationships/tags" Target="../tags/tag256.xml"/><Relationship Id="rId64" Type="http://schemas.openxmlformats.org/officeDocument/2006/relationships/tags" Target="../tags/tag255.xml"/><Relationship Id="rId63" Type="http://schemas.openxmlformats.org/officeDocument/2006/relationships/tags" Target="../tags/tag254.xml"/><Relationship Id="rId62" Type="http://schemas.openxmlformats.org/officeDocument/2006/relationships/tags" Target="../tags/tag253.xml"/><Relationship Id="rId61" Type="http://schemas.openxmlformats.org/officeDocument/2006/relationships/tags" Target="../tags/tag252.xml"/><Relationship Id="rId60" Type="http://schemas.openxmlformats.org/officeDocument/2006/relationships/tags" Target="../tags/tag251.xml"/><Relationship Id="rId6" Type="http://schemas.openxmlformats.org/officeDocument/2006/relationships/tags" Target="../tags/tag197.xml"/><Relationship Id="rId59" Type="http://schemas.openxmlformats.org/officeDocument/2006/relationships/tags" Target="../tags/tag250.xml"/><Relationship Id="rId58" Type="http://schemas.openxmlformats.org/officeDocument/2006/relationships/tags" Target="../tags/tag249.xml"/><Relationship Id="rId57" Type="http://schemas.openxmlformats.org/officeDocument/2006/relationships/tags" Target="../tags/tag248.xml"/><Relationship Id="rId56" Type="http://schemas.openxmlformats.org/officeDocument/2006/relationships/tags" Target="../tags/tag247.xml"/><Relationship Id="rId55" Type="http://schemas.openxmlformats.org/officeDocument/2006/relationships/tags" Target="../tags/tag246.xml"/><Relationship Id="rId54" Type="http://schemas.openxmlformats.org/officeDocument/2006/relationships/tags" Target="../tags/tag245.xml"/><Relationship Id="rId53" Type="http://schemas.openxmlformats.org/officeDocument/2006/relationships/tags" Target="../tags/tag244.xml"/><Relationship Id="rId52" Type="http://schemas.openxmlformats.org/officeDocument/2006/relationships/tags" Target="../tags/tag243.xml"/><Relationship Id="rId51" Type="http://schemas.openxmlformats.org/officeDocument/2006/relationships/tags" Target="../tags/tag242.xml"/><Relationship Id="rId50" Type="http://schemas.openxmlformats.org/officeDocument/2006/relationships/tags" Target="../tags/tag241.xml"/><Relationship Id="rId5" Type="http://schemas.openxmlformats.org/officeDocument/2006/relationships/tags" Target="../tags/tag196.xml"/><Relationship Id="rId49" Type="http://schemas.openxmlformats.org/officeDocument/2006/relationships/tags" Target="../tags/tag240.xml"/><Relationship Id="rId48" Type="http://schemas.openxmlformats.org/officeDocument/2006/relationships/tags" Target="../tags/tag239.xml"/><Relationship Id="rId47" Type="http://schemas.openxmlformats.org/officeDocument/2006/relationships/tags" Target="../tags/tag238.xml"/><Relationship Id="rId46" Type="http://schemas.openxmlformats.org/officeDocument/2006/relationships/tags" Target="../tags/tag237.xml"/><Relationship Id="rId45" Type="http://schemas.openxmlformats.org/officeDocument/2006/relationships/tags" Target="../tags/tag236.xml"/><Relationship Id="rId44" Type="http://schemas.openxmlformats.org/officeDocument/2006/relationships/tags" Target="../tags/tag235.xml"/><Relationship Id="rId43" Type="http://schemas.openxmlformats.org/officeDocument/2006/relationships/tags" Target="../tags/tag234.xml"/><Relationship Id="rId42" Type="http://schemas.openxmlformats.org/officeDocument/2006/relationships/tags" Target="../tags/tag233.xml"/><Relationship Id="rId41" Type="http://schemas.openxmlformats.org/officeDocument/2006/relationships/tags" Target="../tags/tag232.xml"/><Relationship Id="rId40" Type="http://schemas.openxmlformats.org/officeDocument/2006/relationships/tags" Target="../tags/tag231.xml"/><Relationship Id="rId4" Type="http://schemas.openxmlformats.org/officeDocument/2006/relationships/tags" Target="../tags/tag195.xml"/><Relationship Id="rId39" Type="http://schemas.openxmlformats.org/officeDocument/2006/relationships/tags" Target="../tags/tag230.xml"/><Relationship Id="rId38" Type="http://schemas.openxmlformats.org/officeDocument/2006/relationships/tags" Target="../tags/tag229.xml"/><Relationship Id="rId37" Type="http://schemas.openxmlformats.org/officeDocument/2006/relationships/tags" Target="../tags/tag228.xml"/><Relationship Id="rId36" Type="http://schemas.openxmlformats.org/officeDocument/2006/relationships/tags" Target="../tags/tag227.xml"/><Relationship Id="rId35" Type="http://schemas.openxmlformats.org/officeDocument/2006/relationships/tags" Target="../tags/tag226.xml"/><Relationship Id="rId34" Type="http://schemas.openxmlformats.org/officeDocument/2006/relationships/tags" Target="../tags/tag225.xml"/><Relationship Id="rId33" Type="http://schemas.openxmlformats.org/officeDocument/2006/relationships/tags" Target="../tags/tag224.xml"/><Relationship Id="rId32" Type="http://schemas.openxmlformats.org/officeDocument/2006/relationships/tags" Target="../tags/tag223.xml"/><Relationship Id="rId31" Type="http://schemas.openxmlformats.org/officeDocument/2006/relationships/tags" Target="../tags/tag222.xml"/><Relationship Id="rId30" Type="http://schemas.openxmlformats.org/officeDocument/2006/relationships/tags" Target="../tags/tag221.xml"/><Relationship Id="rId3" Type="http://schemas.openxmlformats.org/officeDocument/2006/relationships/tags" Target="../tags/tag194.xml"/><Relationship Id="rId29" Type="http://schemas.openxmlformats.org/officeDocument/2006/relationships/tags" Target="../tags/tag220.xml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image" Target="../media/image12.jpeg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3.xml"/><Relationship Id="rId119" Type="http://schemas.openxmlformats.org/officeDocument/2006/relationships/image" Target="../media/image4.png"/><Relationship Id="rId118" Type="http://schemas.openxmlformats.org/officeDocument/2006/relationships/tags" Target="../tags/tag309.xml"/><Relationship Id="rId117" Type="http://schemas.openxmlformats.org/officeDocument/2006/relationships/tags" Target="../tags/tag308.xml"/><Relationship Id="rId116" Type="http://schemas.openxmlformats.org/officeDocument/2006/relationships/tags" Target="../tags/tag307.xml"/><Relationship Id="rId115" Type="http://schemas.openxmlformats.org/officeDocument/2006/relationships/tags" Target="../tags/tag306.xml"/><Relationship Id="rId114" Type="http://schemas.openxmlformats.org/officeDocument/2006/relationships/tags" Target="../tags/tag305.xml"/><Relationship Id="rId113" Type="http://schemas.openxmlformats.org/officeDocument/2006/relationships/tags" Target="../tags/tag304.xml"/><Relationship Id="rId112" Type="http://schemas.openxmlformats.org/officeDocument/2006/relationships/tags" Target="../tags/tag303.xml"/><Relationship Id="rId111" Type="http://schemas.openxmlformats.org/officeDocument/2006/relationships/tags" Target="../tags/tag302.xml"/><Relationship Id="rId110" Type="http://schemas.openxmlformats.org/officeDocument/2006/relationships/tags" Target="../tags/tag301.xml"/><Relationship Id="rId11" Type="http://schemas.openxmlformats.org/officeDocument/2006/relationships/tags" Target="../tags/tag202.xml"/><Relationship Id="rId109" Type="http://schemas.openxmlformats.org/officeDocument/2006/relationships/tags" Target="../tags/tag300.xml"/><Relationship Id="rId108" Type="http://schemas.openxmlformats.org/officeDocument/2006/relationships/tags" Target="../tags/tag299.xml"/><Relationship Id="rId107" Type="http://schemas.openxmlformats.org/officeDocument/2006/relationships/tags" Target="../tags/tag298.xml"/><Relationship Id="rId106" Type="http://schemas.openxmlformats.org/officeDocument/2006/relationships/tags" Target="../tags/tag297.xml"/><Relationship Id="rId105" Type="http://schemas.openxmlformats.org/officeDocument/2006/relationships/tags" Target="../tags/tag296.xml"/><Relationship Id="rId104" Type="http://schemas.openxmlformats.org/officeDocument/2006/relationships/tags" Target="../tags/tag295.xml"/><Relationship Id="rId103" Type="http://schemas.openxmlformats.org/officeDocument/2006/relationships/tags" Target="../tags/tag294.xml"/><Relationship Id="rId102" Type="http://schemas.openxmlformats.org/officeDocument/2006/relationships/tags" Target="../tags/tag293.xml"/><Relationship Id="rId101" Type="http://schemas.openxmlformats.org/officeDocument/2006/relationships/tags" Target="../tags/tag292.xml"/><Relationship Id="rId100" Type="http://schemas.openxmlformats.org/officeDocument/2006/relationships/tags" Target="../tags/tag291.xml"/><Relationship Id="rId10" Type="http://schemas.openxmlformats.org/officeDocument/2006/relationships/tags" Target="../tags/tag201.xml"/><Relationship Id="rId1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1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63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4.xml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6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image" Target="../media/image12.jpeg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3.xml"/><Relationship Id="rId119" Type="http://schemas.openxmlformats.org/officeDocument/2006/relationships/image" Target="../media/image4.png"/><Relationship Id="rId118" Type="http://schemas.openxmlformats.org/officeDocument/2006/relationships/tags" Target="../tags/tag179.xml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7.xml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1.jpeg"/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6.jpeg"/><Relationship Id="rId6" Type="http://schemas.openxmlformats.org/officeDocument/2006/relationships/tags" Target="../tags/tag318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2.jpeg"/><Relationship Id="rId4" Type="http://schemas.openxmlformats.org/officeDocument/2006/relationships/image" Target="../media/image44.png"/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5.png"/><Relationship Id="rId4" Type="http://schemas.openxmlformats.org/officeDocument/2006/relationships/image" Target="../media/image46.jpeg"/><Relationship Id="rId3" Type="http://schemas.openxmlformats.org/officeDocument/2006/relationships/image" Target="../media/image43.png"/><Relationship Id="rId2" Type="http://schemas.openxmlformats.org/officeDocument/2006/relationships/image" Target="../media/image47.jpeg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6.jpeg"/><Relationship Id="rId4" Type="http://schemas.openxmlformats.org/officeDocument/2006/relationships/image" Target="../media/image47.jpeg"/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9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20.xml"/><Relationship Id="rId2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2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321.xml"/></Relationships>
</file>

<file path=ppt/slides/_rels/slide62.xml.rels><?xml version="1.0" encoding="UTF-8" standalone="yes"?>
<Relationships xmlns="http://schemas.openxmlformats.org/package/2006/relationships"><Relationship Id="rId99" Type="http://schemas.openxmlformats.org/officeDocument/2006/relationships/tags" Target="../tags/tag419.xml"/><Relationship Id="rId98" Type="http://schemas.openxmlformats.org/officeDocument/2006/relationships/tags" Target="../tags/tag418.xml"/><Relationship Id="rId97" Type="http://schemas.openxmlformats.org/officeDocument/2006/relationships/tags" Target="../tags/tag417.xml"/><Relationship Id="rId96" Type="http://schemas.openxmlformats.org/officeDocument/2006/relationships/tags" Target="../tags/tag416.xml"/><Relationship Id="rId95" Type="http://schemas.openxmlformats.org/officeDocument/2006/relationships/tags" Target="../tags/tag415.xml"/><Relationship Id="rId94" Type="http://schemas.openxmlformats.org/officeDocument/2006/relationships/tags" Target="../tags/tag414.xml"/><Relationship Id="rId93" Type="http://schemas.openxmlformats.org/officeDocument/2006/relationships/tags" Target="../tags/tag413.xml"/><Relationship Id="rId92" Type="http://schemas.openxmlformats.org/officeDocument/2006/relationships/tags" Target="../tags/tag412.xml"/><Relationship Id="rId91" Type="http://schemas.openxmlformats.org/officeDocument/2006/relationships/tags" Target="../tags/tag411.xml"/><Relationship Id="rId90" Type="http://schemas.openxmlformats.org/officeDocument/2006/relationships/tags" Target="../tags/tag410.xml"/><Relationship Id="rId9" Type="http://schemas.openxmlformats.org/officeDocument/2006/relationships/tags" Target="../tags/tag329.xml"/><Relationship Id="rId89" Type="http://schemas.openxmlformats.org/officeDocument/2006/relationships/tags" Target="../tags/tag409.xml"/><Relationship Id="rId88" Type="http://schemas.openxmlformats.org/officeDocument/2006/relationships/tags" Target="../tags/tag408.xml"/><Relationship Id="rId87" Type="http://schemas.openxmlformats.org/officeDocument/2006/relationships/tags" Target="../tags/tag407.xml"/><Relationship Id="rId86" Type="http://schemas.openxmlformats.org/officeDocument/2006/relationships/tags" Target="../tags/tag406.xml"/><Relationship Id="rId85" Type="http://schemas.openxmlformats.org/officeDocument/2006/relationships/tags" Target="../tags/tag405.xml"/><Relationship Id="rId84" Type="http://schemas.openxmlformats.org/officeDocument/2006/relationships/tags" Target="../tags/tag404.xml"/><Relationship Id="rId83" Type="http://schemas.openxmlformats.org/officeDocument/2006/relationships/tags" Target="../tags/tag403.xml"/><Relationship Id="rId82" Type="http://schemas.openxmlformats.org/officeDocument/2006/relationships/tags" Target="../tags/tag402.xml"/><Relationship Id="rId81" Type="http://schemas.openxmlformats.org/officeDocument/2006/relationships/tags" Target="../tags/tag401.xml"/><Relationship Id="rId80" Type="http://schemas.openxmlformats.org/officeDocument/2006/relationships/tags" Target="../tags/tag400.xml"/><Relationship Id="rId8" Type="http://schemas.openxmlformats.org/officeDocument/2006/relationships/tags" Target="../tags/tag328.xml"/><Relationship Id="rId79" Type="http://schemas.openxmlformats.org/officeDocument/2006/relationships/tags" Target="../tags/tag399.xml"/><Relationship Id="rId78" Type="http://schemas.openxmlformats.org/officeDocument/2006/relationships/tags" Target="../tags/tag398.xml"/><Relationship Id="rId77" Type="http://schemas.openxmlformats.org/officeDocument/2006/relationships/tags" Target="../tags/tag397.xml"/><Relationship Id="rId76" Type="http://schemas.openxmlformats.org/officeDocument/2006/relationships/tags" Target="../tags/tag396.xml"/><Relationship Id="rId75" Type="http://schemas.openxmlformats.org/officeDocument/2006/relationships/tags" Target="../tags/tag395.xml"/><Relationship Id="rId74" Type="http://schemas.openxmlformats.org/officeDocument/2006/relationships/tags" Target="../tags/tag394.xml"/><Relationship Id="rId73" Type="http://schemas.openxmlformats.org/officeDocument/2006/relationships/tags" Target="../tags/tag393.xml"/><Relationship Id="rId72" Type="http://schemas.openxmlformats.org/officeDocument/2006/relationships/tags" Target="../tags/tag392.xml"/><Relationship Id="rId71" Type="http://schemas.openxmlformats.org/officeDocument/2006/relationships/tags" Target="../tags/tag391.xml"/><Relationship Id="rId70" Type="http://schemas.openxmlformats.org/officeDocument/2006/relationships/tags" Target="../tags/tag390.xml"/><Relationship Id="rId7" Type="http://schemas.openxmlformats.org/officeDocument/2006/relationships/tags" Target="../tags/tag327.xml"/><Relationship Id="rId69" Type="http://schemas.openxmlformats.org/officeDocument/2006/relationships/tags" Target="../tags/tag389.xml"/><Relationship Id="rId68" Type="http://schemas.openxmlformats.org/officeDocument/2006/relationships/tags" Target="../tags/tag388.xml"/><Relationship Id="rId67" Type="http://schemas.openxmlformats.org/officeDocument/2006/relationships/tags" Target="../tags/tag387.xml"/><Relationship Id="rId66" Type="http://schemas.openxmlformats.org/officeDocument/2006/relationships/tags" Target="../tags/tag386.xml"/><Relationship Id="rId65" Type="http://schemas.openxmlformats.org/officeDocument/2006/relationships/tags" Target="../tags/tag385.xml"/><Relationship Id="rId64" Type="http://schemas.openxmlformats.org/officeDocument/2006/relationships/tags" Target="../tags/tag384.xml"/><Relationship Id="rId63" Type="http://schemas.openxmlformats.org/officeDocument/2006/relationships/tags" Target="../tags/tag383.xml"/><Relationship Id="rId62" Type="http://schemas.openxmlformats.org/officeDocument/2006/relationships/tags" Target="../tags/tag382.xml"/><Relationship Id="rId61" Type="http://schemas.openxmlformats.org/officeDocument/2006/relationships/tags" Target="../tags/tag381.xml"/><Relationship Id="rId60" Type="http://schemas.openxmlformats.org/officeDocument/2006/relationships/tags" Target="../tags/tag380.xml"/><Relationship Id="rId6" Type="http://schemas.openxmlformats.org/officeDocument/2006/relationships/tags" Target="../tags/tag326.xml"/><Relationship Id="rId59" Type="http://schemas.openxmlformats.org/officeDocument/2006/relationships/tags" Target="../tags/tag379.xml"/><Relationship Id="rId58" Type="http://schemas.openxmlformats.org/officeDocument/2006/relationships/tags" Target="../tags/tag378.xml"/><Relationship Id="rId57" Type="http://schemas.openxmlformats.org/officeDocument/2006/relationships/tags" Target="../tags/tag377.xml"/><Relationship Id="rId56" Type="http://schemas.openxmlformats.org/officeDocument/2006/relationships/tags" Target="../tags/tag376.xml"/><Relationship Id="rId55" Type="http://schemas.openxmlformats.org/officeDocument/2006/relationships/tags" Target="../tags/tag375.xml"/><Relationship Id="rId54" Type="http://schemas.openxmlformats.org/officeDocument/2006/relationships/tags" Target="../tags/tag374.xml"/><Relationship Id="rId53" Type="http://schemas.openxmlformats.org/officeDocument/2006/relationships/tags" Target="../tags/tag373.xml"/><Relationship Id="rId52" Type="http://schemas.openxmlformats.org/officeDocument/2006/relationships/tags" Target="../tags/tag372.xml"/><Relationship Id="rId51" Type="http://schemas.openxmlformats.org/officeDocument/2006/relationships/tags" Target="../tags/tag371.xml"/><Relationship Id="rId50" Type="http://schemas.openxmlformats.org/officeDocument/2006/relationships/tags" Target="../tags/tag370.xml"/><Relationship Id="rId5" Type="http://schemas.openxmlformats.org/officeDocument/2006/relationships/tags" Target="../tags/tag325.xml"/><Relationship Id="rId49" Type="http://schemas.openxmlformats.org/officeDocument/2006/relationships/tags" Target="../tags/tag369.xml"/><Relationship Id="rId48" Type="http://schemas.openxmlformats.org/officeDocument/2006/relationships/tags" Target="../tags/tag368.xml"/><Relationship Id="rId47" Type="http://schemas.openxmlformats.org/officeDocument/2006/relationships/tags" Target="../tags/tag367.xml"/><Relationship Id="rId46" Type="http://schemas.openxmlformats.org/officeDocument/2006/relationships/tags" Target="../tags/tag366.xml"/><Relationship Id="rId45" Type="http://schemas.openxmlformats.org/officeDocument/2006/relationships/tags" Target="../tags/tag365.xml"/><Relationship Id="rId44" Type="http://schemas.openxmlformats.org/officeDocument/2006/relationships/tags" Target="../tags/tag364.xml"/><Relationship Id="rId43" Type="http://schemas.openxmlformats.org/officeDocument/2006/relationships/tags" Target="../tags/tag363.xml"/><Relationship Id="rId42" Type="http://schemas.openxmlformats.org/officeDocument/2006/relationships/tags" Target="../tags/tag362.xml"/><Relationship Id="rId41" Type="http://schemas.openxmlformats.org/officeDocument/2006/relationships/tags" Target="../tags/tag361.xml"/><Relationship Id="rId40" Type="http://schemas.openxmlformats.org/officeDocument/2006/relationships/tags" Target="../tags/tag360.xml"/><Relationship Id="rId4" Type="http://schemas.openxmlformats.org/officeDocument/2006/relationships/tags" Target="../tags/tag324.xml"/><Relationship Id="rId39" Type="http://schemas.openxmlformats.org/officeDocument/2006/relationships/tags" Target="../tags/tag359.xml"/><Relationship Id="rId38" Type="http://schemas.openxmlformats.org/officeDocument/2006/relationships/tags" Target="../tags/tag358.xml"/><Relationship Id="rId37" Type="http://schemas.openxmlformats.org/officeDocument/2006/relationships/tags" Target="../tags/tag357.xml"/><Relationship Id="rId36" Type="http://schemas.openxmlformats.org/officeDocument/2006/relationships/tags" Target="../tags/tag356.xml"/><Relationship Id="rId35" Type="http://schemas.openxmlformats.org/officeDocument/2006/relationships/tags" Target="../tags/tag355.xml"/><Relationship Id="rId34" Type="http://schemas.openxmlformats.org/officeDocument/2006/relationships/tags" Target="../tags/tag354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3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image" Target="../media/image12.jpeg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2.xml"/><Relationship Id="rId119" Type="http://schemas.openxmlformats.org/officeDocument/2006/relationships/image" Target="../media/image4.png"/><Relationship Id="rId118" Type="http://schemas.openxmlformats.org/officeDocument/2006/relationships/tags" Target="../tags/tag438.xml"/><Relationship Id="rId117" Type="http://schemas.openxmlformats.org/officeDocument/2006/relationships/tags" Target="../tags/tag437.xml"/><Relationship Id="rId116" Type="http://schemas.openxmlformats.org/officeDocument/2006/relationships/tags" Target="../tags/tag436.xml"/><Relationship Id="rId115" Type="http://schemas.openxmlformats.org/officeDocument/2006/relationships/tags" Target="../tags/tag435.xml"/><Relationship Id="rId114" Type="http://schemas.openxmlformats.org/officeDocument/2006/relationships/tags" Target="../tags/tag434.xml"/><Relationship Id="rId113" Type="http://schemas.openxmlformats.org/officeDocument/2006/relationships/tags" Target="../tags/tag433.xml"/><Relationship Id="rId112" Type="http://schemas.openxmlformats.org/officeDocument/2006/relationships/tags" Target="../tags/tag432.xml"/><Relationship Id="rId111" Type="http://schemas.openxmlformats.org/officeDocument/2006/relationships/tags" Target="../tags/tag431.xml"/><Relationship Id="rId110" Type="http://schemas.openxmlformats.org/officeDocument/2006/relationships/tags" Target="../tags/tag430.xml"/><Relationship Id="rId11" Type="http://schemas.openxmlformats.org/officeDocument/2006/relationships/tags" Target="../tags/tag331.xml"/><Relationship Id="rId109" Type="http://schemas.openxmlformats.org/officeDocument/2006/relationships/tags" Target="../tags/tag429.xml"/><Relationship Id="rId108" Type="http://schemas.openxmlformats.org/officeDocument/2006/relationships/tags" Target="../tags/tag428.xml"/><Relationship Id="rId107" Type="http://schemas.openxmlformats.org/officeDocument/2006/relationships/tags" Target="../tags/tag427.xml"/><Relationship Id="rId106" Type="http://schemas.openxmlformats.org/officeDocument/2006/relationships/tags" Target="../tags/tag426.xml"/><Relationship Id="rId105" Type="http://schemas.openxmlformats.org/officeDocument/2006/relationships/tags" Target="../tags/tag425.xml"/><Relationship Id="rId104" Type="http://schemas.openxmlformats.org/officeDocument/2006/relationships/tags" Target="../tags/tag424.xml"/><Relationship Id="rId103" Type="http://schemas.openxmlformats.org/officeDocument/2006/relationships/tags" Target="../tags/tag423.xml"/><Relationship Id="rId102" Type="http://schemas.openxmlformats.org/officeDocument/2006/relationships/tags" Target="../tags/tag422.xml"/><Relationship Id="rId101" Type="http://schemas.openxmlformats.org/officeDocument/2006/relationships/tags" Target="../tags/tag421.xml"/><Relationship Id="rId100" Type="http://schemas.openxmlformats.org/officeDocument/2006/relationships/tags" Target="../tags/tag420.xml"/><Relationship Id="rId10" Type="http://schemas.openxmlformats.org/officeDocument/2006/relationships/tags" Target="../tags/tag330.xml"/><Relationship Id="rId1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tags" Target="../tags/tag535.xml"/><Relationship Id="rId98" Type="http://schemas.openxmlformats.org/officeDocument/2006/relationships/tags" Target="../tags/tag534.xml"/><Relationship Id="rId97" Type="http://schemas.openxmlformats.org/officeDocument/2006/relationships/tags" Target="../tags/tag533.xml"/><Relationship Id="rId96" Type="http://schemas.openxmlformats.org/officeDocument/2006/relationships/tags" Target="../tags/tag532.xml"/><Relationship Id="rId95" Type="http://schemas.openxmlformats.org/officeDocument/2006/relationships/tags" Target="../tags/tag531.xml"/><Relationship Id="rId94" Type="http://schemas.openxmlformats.org/officeDocument/2006/relationships/tags" Target="../tags/tag530.xml"/><Relationship Id="rId93" Type="http://schemas.openxmlformats.org/officeDocument/2006/relationships/tags" Target="../tags/tag529.xml"/><Relationship Id="rId92" Type="http://schemas.openxmlformats.org/officeDocument/2006/relationships/tags" Target="../tags/tag528.xml"/><Relationship Id="rId91" Type="http://schemas.openxmlformats.org/officeDocument/2006/relationships/tags" Target="../tags/tag527.xml"/><Relationship Id="rId90" Type="http://schemas.openxmlformats.org/officeDocument/2006/relationships/tags" Target="../tags/tag526.xml"/><Relationship Id="rId9" Type="http://schemas.openxmlformats.org/officeDocument/2006/relationships/tags" Target="../tags/tag445.xml"/><Relationship Id="rId89" Type="http://schemas.openxmlformats.org/officeDocument/2006/relationships/tags" Target="../tags/tag525.xml"/><Relationship Id="rId88" Type="http://schemas.openxmlformats.org/officeDocument/2006/relationships/tags" Target="../tags/tag524.xml"/><Relationship Id="rId87" Type="http://schemas.openxmlformats.org/officeDocument/2006/relationships/tags" Target="../tags/tag523.xml"/><Relationship Id="rId86" Type="http://schemas.openxmlformats.org/officeDocument/2006/relationships/tags" Target="../tags/tag522.xml"/><Relationship Id="rId85" Type="http://schemas.openxmlformats.org/officeDocument/2006/relationships/tags" Target="../tags/tag521.xml"/><Relationship Id="rId84" Type="http://schemas.openxmlformats.org/officeDocument/2006/relationships/tags" Target="../tags/tag520.xml"/><Relationship Id="rId83" Type="http://schemas.openxmlformats.org/officeDocument/2006/relationships/tags" Target="../tags/tag519.xml"/><Relationship Id="rId82" Type="http://schemas.openxmlformats.org/officeDocument/2006/relationships/tags" Target="../tags/tag518.xml"/><Relationship Id="rId81" Type="http://schemas.openxmlformats.org/officeDocument/2006/relationships/tags" Target="../tags/tag517.xml"/><Relationship Id="rId80" Type="http://schemas.openxmlformats.org/officeDocument/2006/relationships/tags" Target="../tags/tag516.xml"/><Relationship Id="rId8" Type="http://schemas.openxmlformats.org/officeDocument/2006/relationships/tags" Target="../tags/tag444.xml"/><Relationship Id="rId79" Type="http://schemas.openxmlformats.org/officeDocument/2006/relationships/tags" Target="../tags/tag515.xml"/><Relationship Id="rId78" Type="http://schemas.openxmlformats.org/officeDocument/2006/relationships/tags" Target="../tags/tag514.xml"/><Relationship Id="rId77" Type="http://schemas.openxmlformats.org/officeDocument/2006/relationships/tags" Target="../tags/tag513.xml"/><Relationship Id="rId76" Type="http://schemas.openxmlformats.org/officeDocument/2006/relationships/tags" Target="../tags/tag512.xml"/><Relationship Id="rId75" Type="http://schemas.openxmlformats.org/officeDocument/2006/relationships/tags" Target="../tags/tag511.xml"/><Relationship Id="rId74" Type="http://schemas.openxmlformats.org/officeDocument/2006/relationships/tags" Target="../tags/tag510.xml"/><Relationship Id="rId73" Type="http://schemas.openxmlformats.org/officeDocument/2006/relationships/tags" Target="../tags/tag509.xml"/><Relationship Id="rId72" Type="http://schemas.openxmlformats.org/officeDocument/2006/relationships/tags" Target="../tags/tag508.xml"/><Relationship Id="rId71" Type="http://schemas.openxmlformats.org/officeDocument/2006/relationships/tags" Target="../tags/tag507.xml"/><Relationship Id="rId70" Type="http://schemas.openxmlformats.org/officeDocument/2006/relationships/tags" Target="../tags/tag506.xml"/><Relationship Id="rId7" Type="http://schemas.openxmlformats.org/officeDocument/2006/relationships/tags" Target="../tags/tag443.xml"/><Relationship Id="rId69" Type="http://schemas.openxmlformats.org/officeDocument/2006/relationships/tags" Target="../tags/tag505.xml"/><Relationship Id="rId68" Type="http://schemas.openxmlformats.org/officeDocument/2006/relationships/tags" Target="../tags/tag504.xml"/><Relationship Id="rId67" Type="http://schemas.openxmlformats.org/officeDocument/2006/relationships/tags" Target="../tags/tag503.xml"/><Relationship Id="rId66" Type="http://schemas.openxmlformats.org/officeDocument/2006/relationships/tags" Target="../tags/tag502.xml"/><Relationship Id="rId65" Type="http://schemas.openxmlformats.org/officeDocument/2006/relationships/tags" Target="../tags/tag501.xml"/><Relationship Id="rId64" Type="http://schemas.openxmlformats.org/officeDocument/2006/relationships/tags" Target="../tags/tag500.xml"/><Relationship Id="rId63" Type="http://schemas.openxmlformats.org/officeDocument/2006/relationships/tags" Target="../tags/tag499.xml"/><Relationship Id="rId62" Type="http://schemas.openxmlformats.org/officeDocument/2006/relationships/tags" Target="../tags/tag498.xml"/><Relationship Id="rId61" Type="http://schemas.openxmlformats.org/officeDocument/2006/relationships/tags" Target="../tags/tag497.xml"/><Relationship Id="rId60" Type="http://schemas.openxmlformats.org/officeDocument/2006/relationships/tags" Target="../tags/tag496.xml"/><Relationship Id="rId6" Type="http://schemas.openxmlformats.org/officeDocument/2006/relationships/tags" Target="../tags/tag442.xml"/><Relationship Id="rId59" Type="http://schemas.openxmlformats.org/officeDocument/2006/relationships/tags" Target="../tags/tag495.xml"/><Relationship Id="rId58" Type="http://schemas.openxmlformats.org/officeDocument/2006/relationships/tags" Target="../tags/tag494.xml"/><Relationship Id="rId57" Type="http://schemas.openxmlformats.org/officeDocument/2006/relationships/tags" Target="../tags/tag493.xml"/><Relationship Id="rId56" Type="http://schemas.openxmlformats.org/officeDocument/2006/relationships/tags" Target="../tags/tag492.xml"/><Relationship Id="rId55" Type="http://schemas.openxmlformats.org/officeDocument/2006/relationships/tags" Target="../tags/tag491.xml"/><Relationship Id="rId54" Type="http://schemas.openxmlformats.org/officeDocument/2006/relationships/tags" Target="../tags/tag490.xml"/><Relationship Id="rId53" Type="http://schemas.openxmlformats.org/officeDocument/2006/relationships/tags" Target="../tags/tag489.xml"/><Relationship Id="rId52" Type="http://schemas.openxmlformats.org/officeDocument/2006/relationships/tags" Target="../tags/tag488.xml"/><Relationship Id="rId51" Type="http://schemas.openxmlformats.org/officeDocument/2006/relationships/tags" Target="../tags/tag487.xml"/><Relationship Id="rId50" Type="http://schemas.openxmlformats.org/officeDocument/2006/relationships/tags" Target="../tags/tag486.xml"/><Relationship Id="rId5" Type="http://schemas.openxmlformats.org/officeDocument/2006/relationships/tags" Target="../tags/tag441.xml"/><Relationship Id="rId49" Type="http://schemas.openxmlformats.org/officeDocument/2006/relationships/tags" Target="../tags/tag485.xml"/><Relationship Id="rId48" Type="http://schemas.openxmlformats.org/officeDocument/2006/relationships/tags" Target="../tags/tag484.xml"/><Relationship Id="rId47" Type="http://schemas.openxmlformats.org/officeDocument/2006/relationships/tags" Target="../tags/tag483.xml"/><Relationship Id="rId46" Type="http://schemas.openxmlformats.org/officeDocument/2006/relationships/tags" Target="../tags/tag482.xml"/><Relationship Id="rId45" Type="http://schemas.openxmlformats.org/officeDocument/2006/relationships/tags" Target="../tags/tag481.xml"/><Relationship Id="rId44" Type="http://schemas.openxmlformats.org/officeDocument/2006/relationships/tags" Target="../tags/tag480.xml"/><Relationship Id="rId43" Type="http://schemas.openxmlformats.org/officeDocument/2006/relationships/tags" Target="../tags/tag479.xml"/><Relationship Id="rId42" Type="http://schemas.openxmlformats.org/officeDocument/2006/relationships/tags" Target="../tags/tag478.xml"/><Relationship Id="rId41" Type="http://schemas.openxmlformats.org/officeDocument/2006/relationships/tags" Target="../tags/tag477.xml"/><Relationship Id="rId40" Type="http://schemas.openxmlformats.org/officeDocument/2006/relationships/tags" Target="../tags/tag476.xml"/><Relationship Id="rId4" Type="http://schemas.openxmlformats.org/officeDocument/2006/relationships/tags" Target="../tags/tag440.xml"/><Relationship Id="rId39" Type="http://schemas.openxmlformats.org/officeDocument/2006/relationships/tags" Target="../tags/tag475.xml"/><Relationship Id="rId38" Type="http://schemas.openxmlformats.org/officeDocument/2006/relationships/tags" Target="../tags/tag474.xml"/><Relationship Id="rId37" Type="http://schemas.openxmlformats.org/officeDocument/2006/relationships/tags" Target="../tags/tag473.xml"/><Relationship Id="rId36" Type="http://schemas.openxmlformats.org/officeDocument/2006/relationships/tags" Target="../tags/tag472.xml"/><Relationship Id="rId35" Type="http://schemas.openxmlformats.org/officeDocument/2006/relationships/tags" Target="../tags/tag471.xml"/><Relationship Id="rId34" Type="http://schemas.openxmlformats.org/officeDocument/2006/relationships/tags" Target="../tags/tag470.xml"/><Relationship Id="rId33" Type="http://schemas.openxmlformats.org/officeDocument/2006/relationships/tags" Target="../tags/tag469.xml"/><Relationship Id="rId32" Type="http://schemas.openxmlformats.org/officeDocument/2006/relationships/tags" Target="../tags/tag468.xml"/><Relationship Id="rId31" Type="http://schemas.openxmlformats.org/officeDocument/2006/relationships/tags" Target="../tags/tag467.xml"/><Relationship Id="rId30" Type="http://schemas.openxmlformats.org/officeDocument/2006/relationships/tags" Target="../tags/tag466.xml"/><Relationship Id="rId3" Type="http://schemas.openxmlformats.org/officeDocument/2006/relationships/tags" Target="../tags/tag439.xml"/><Relationship Id="rId29" Type="http://schemas.openxmlformats.org/officeDocument/2006/relationships/tags" Target="../tags/tag465.xml"/><Relationship Id="rId28" Type="http://schemas.openxmlformats.org/officeDocument/2006/relationships/tags" Target="../tags/tag464.xml"/><Relationship Id="rId27" Type="http://schemas.openxmlformats.org/officeDocument/2006/relationships/tags" Target="../tags/tag463.xml"/><Relationship Id="rId26" Type="http://schemas.openxmlformats.org/officeDocument/2006/relationships/tags" Target="../tags/tag462.xml"/><Relationship Id="rId25" Type="http://schemas.openxmlformats.org/officeDocument/2006/relationships/tags" Target="../tags/tag461.xml"/><Relationship Id="rId24" Type="http://schemas.openxmlformats.org/officeDocument/2006/relationships/tags" Target="../tags/tag460.xml"/><Relationship Id="rId23" Type="http://schemas.openxmlformats.org/officeDocument/2006/relationships/tags" Target="../tags/tag459.xml"/><Relationship Id="rId22" Type="http://schemas.openxmlformats.org/officeDocument/2006/relationships/tags" Target="../tags/tag458.xml"/><Relationship Id="rId21" Type="http://schemas.openxmlformats.org/officeDocument/2006/relationships/tags" Target="../tags/tag457.xml"/><Relationship Id="rId20" Type="http://schemas.openxmlformats.org/officeDocument/2006/relationships/tags" Target="../tags/tag456.xml"/><Relationship Id="rId2" Type="http://schemas.openxmlformats.org/officeDocument/2006/relationships/image" Target="../media/image12.jpeg"/><Relationship Id="rId19" Type="http://schemas.openxmlformats.org/officeDocument/2006/relationships/tags" Target="../tags/tag455.xml"/><Relationship Id="rId18" Type="http://schemas.openxmlformats.org/officeDocument/2006/relationships/tags" Target="../tags/tag454.xml"/><Relationship Id="rId17" Type="http://schemas.openxmlformats.org/officeDocument/2006/relationships/tags" Target="../tags/tag453.xml"/><Relationship Id="rId16" Type="http://schemas.openxmlformats.org/officeDocument/2006/relationships/tags" Target="../tags/tag452.xml"/><Relationship Id="rId15" Type="http://schemas.openxmlformats.org/officeDocument/2006/relationships/tags" Target="../tags/tag451.xml"/><Relationship Id="rId14" Type="http://schemas.openxmlformats.org/officeDocument/2006/relationships/tags" Target="../tags/tag450.xml"/><Relationship Id="rId13" Type="http://schemas.openxmlformats.org/officeDocument/2006/relationships/tags" Target="../tags/tag449.xml"/><Relationship Id="rId123" Type="http://schemas.openxmlformats.org/officeDocument/2006/relationships/slideLayout" Target="../slideLayouts/slideLayout1.xml"/><Relationship Id="rId122" Type="http://schemas.openxmlformats.org/officeDocument/2006/relationships/image" Target="../media/image51.png"/><Relationship Id="rId121" Type="http://schemas.microsoft.com/office/2007/relationships/media" Target="../media/audio3.wav"/><Relationship Id="rId120" Type="http://schemas.openxmlformats.org/officeDocument/2006/relationships/audio" Target="../media/audio3.wav"/><Relationship Id="rId12" Type="http://schemas.openxmlformats.org/officeDocument/2006/relationships/tags" Target="../tags/tag448.xml"/><Relationship Id="rId119" Type="http://schemas.openxmlformats.org/officeDocument/2006/relationships/image" Target="../media/image9.png"/><Relationship Id="rId118" Type="http://schemas.openxmlformats.org/officeDocument/2006/relationships/tags" Target="../tags/tag554.xml"/><Relationship Id="rId117" Type="http://schemas.openxmlformats.org/officeDocument/2006/relationships/tags" Target="../tags/tag553.xml"/><Relationship Id="rId116" Type="http://schemas.openxmlformats.org/officeDocument/2006/relationships/tags" Target="../tags/tag552.xml"/><Relationship Id="rId115" Type="http://schemas.openxmlformats.org/officeDocument/2006/relationships/tags" Target="../tags/tag551.xml"/><Relationship Id="rId114" Type="http://schemas.openxmlformats.org/officeDocument/2006/relationships/tags" Target="../tags/tag550.xml"/><Relationship Id="rId113" Type="http://schemas.openxmlformats.org/officeDocument/2006/relationships/tags" Target="../tags/tag549.xml"/><Relationship Id="rId112" Type="http://schemas.openxmlformats.org/officeDocument/2006/relationships/tags" Target="../tags/tag548.xml"/><Relationship Id="rId111" Type="http://schemas.openxmlformats.org/officeDocument/2006/relationships/tags" Target="../tags/tag547.xml"/><Relationship Id="rId110" Type="http://schemas.openxmlformats.org/officeDocument/2006/relationships/tags" Target="../tags/tag546.xml"/><Relationship Id="rId11" Type="http://schemas.openxmlformats.org/officeDocument/2006/relationships/tags" Target="../tags/tag447.xml"/><Relationship Id="rId109" Type="http://schemas.openxmlformats.org/officeDocument/2006/relationships/tags" Target="../tags/tag545.xml"/><Relationship Id="rId108" Type="http://schemas.openxmlformats.org/officeDocument/2006/relationships/tags" Target="../tags/tag544.xml"/><Relationship Id="rId107" Type="http://schemas.openxmlformats.org/officeDocument/2006/relationships/tags" Target="../tags/tag543.xml"/><Relationship Id="rId106" Type="http://schemas.openxmlformats.org/officeDocument/2006/relationships/tags" Target="../tags/tag542.xml"/><Relationship Id="rId105" Type="http://schemas.openxmlformats.org/officeDocument/2006/relationships/tags" Target="../tags/tag541.xml"/><Relationship Id="rId104" Type="http://schemas.openxmlformats.org/officeDocument/2006/relationships/tags" Target="../tags/tag540.xml"/><Relationship Id="rId103" Type="http://schemas.openxmlformats.org/officeDocument/2006/relationships/tags" Target="../tags/tag539.xml"/><Relationship Id="rId102" Type="http://schemas.openxmlformats.org/officeDocument/2006/relationships/tags" Target="../tags/tag538.xml"/><Relationship Id="rId101" Type="http://schemas.openxmlformats.org/officeDocument/2006/relationships/tags" Target="../tags/tag537.xml"/><Relationship Id="rId100" Type="http://schemas.openxmlformats.org/officeDocument/2006/relationships/tags" Target="../tags/tag536.xml"/><Relationship Id="rId10" Type="http://schemas.openxmlformats.org/officeDocument/2006/relationships/tags" Target="../tags/tag446.xml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tags" Target="../tags/tag651.xml"/><Relationship Id="rId98" Type="http://schemas.openxmlformats.org/officeDocument/2006/relationships/tags" Target="../tags/tag650.xml"/><Relationship Id="rId97" Type="http://schemas.openxmlformats.org/officeDocument/2006/relationships/tags" Target="../tags/tag649.xml"/><Relationship Id="rId96" Type="http://schemas.openxmlformats.org/officeDocument/2006/relationships/tags" Target="../tags/tag648.xml"/><Relationship Id="rId95" Type="http://schemas.openxmlformats.org/officeDocument/2006/relationships/tags" Target="../tags/tag647.xml"/><Relationship Id="rId94" Type="http://schemas.openxmlformats.org/officeDocument/2006/relationships/tags" Target="../tags/tag646.xml"/><Relationship Id="rId93" Type="http://schemas.openxmlformats.org/officeDocument/2006/relationships/tags" Target="../tags/tag645.xml"/><Relationship Id="rId92" Type="http://schemas.openxmlformats.org/officeDocument/2006/relationships/tags" Target="../tags/tag644.xml"/><Relationship Id="rId91" Type="http://schemas.openxmlformats.org/officeDocument/2006/relationships/tags" Target="../tags/tag643.xml"/><Relationship Id="rId90" Type="http://schemas.openxmlformats.org/officeDocument/2006/relationships/tags" Target="../tags/tag642.xml"/><Relationship Id="rId9" Type="http://schemas.openxmlformats.org/officeDocument/2006/relationships/tags" Target="../tags/tag561.xml"/><Relationship Id="rId89" Type="http://schemas.openxmlformats.org/officeDocument/2006/relationships/tags" Target="../tags/tag641.xml"/><Relationship Id="rId88" Type="http://schemas.openxmlformats.org/officeDocument/2006/relationships/tags" Target="../tags/tag640.xml"/><Relationship Id="rId87" Type="http://schemas.openxmlformats.org/officeDocument/2006/relationships/tags" Target="../tags/tag639.xml"/><Relationship Id="rId86" Type="http://schemas.openxmlformats.org/officeDocument/2006/relationships/tags" Target="../tags/tag638.xml"/><Relationship Id="rId85" Type="http://schemas.openxmlformats.org/officeDocument/2006/relationships/tags" Target="../tags/tag637.xml"/><Relationship Id="rId84" Type="http://schemas.openxmlformats.org/officeDocument/2006/relationships/tags" Target="../tags/tag636.xml"/><Relationship Id="rId83" Type="http://schemas.openxmlformats.org/officeDocument/2006/relationships/tags" Target="../tags/tag635.xml"/><Relationship Id="rId82" Type="http://schemas.openxmlformats.org/officeDocument/2006/relationships/tags" Target="../tags/tag634.xml"/><Relationship Id="rId81" Type="http://schemas.openxmlformats.org/officeDocument/2006/relationships/tags" Target="../tags/tag633.xml"/><Relationship Id="rId80" Type="http://schemas.openxmlformats.org/officeDocument/2006/relationships/tags" Target="../tags/tag632.xml"/><Relationship Id="rId8" Type="http://schemas.openxmlformats.org/officeDocument/2006/relationships/tags" Target="../tags/tag560.xml"/><Relationship Id="rId79" Type="http://schemas.openxmlformats.org/officeDocument/2006/relationships/tags" Target="../tags/tag631.xml"/><Relationship Id="rId78" Type="http://schemas.openxmlformats.org/officeDocument/2006/relationships/tags" Target="../tags/tag630.xml"/><Relationship Id="rId77" Type="http://schemas.openxmlformats.org/officeDocument/2006/relationships/tags" Target="../tags/tag629.xml"/><Relationship Id="rId76" Type="http://schemas.openxmlformats.org/officeDocument/2006/relationships/tags" Target="../tags/tag628.xml"/><Relationship Id="rId75" Type="http://schemas.openxmlformats.org/officeDocument/2006/relationships/tags" Target="../tags/tag627.xml"/><Relationship Id="rId74" Type="http://schemas.openxmlformats.org/officeDocument/2006/relationships/tags" Target="../tags/tag626.xml"/><Relationship Id="rId73" Type="http://schemas.openxmlformats.org/officeDocument/2006/relationships/tags" Target="../tags/tag625.xml"/><Relationship Id="rId72" Type="http://schemas.openxmlformats.org/officeDocument/2006/relationships/tags" Target="../tags/tag624.xml"/><Relationship Id="rId71" Type="http://schemas.openxmlformats.org/officeDocument/2006/relationships/tags" Target="../tags/tag623.xml"/><Relationship Id="rId70" Type="http://schemas.openxmlformats.org/officeDocument/2006/relationships/tags" Target="../tags/tag622.xml"/><Relationship Id="rId7" Type="http://schemas.openxmlformats.org/officeDocument/2006/relationships/tags" Target="../tags/tag559.xml"/><Relationship Id="rId69" Type="http://schemas.openxmlformats.org/officeDocument/2006/relationships/tags" Target="../tags/tag621.xml"/><Relationship Id="rId68" Type="http://schemas.openxmlformats.org/officeDocument/2006/relationships/tags" Target="../tags/tag620.xml"/><Relationship Id="rId67" Type="http://schemas.openxmlformats.org/officeDocument/2006/relationships/tags" Target="../tags/tag619.xml"/><Relationship Id="rId66" Type="http://schemas.openxmlformats.org/officeDocument/2006/relationships/tags" Target="../tags/tag618.xml"/><Relationship Id="rId65" Type="http://schemas.openxmlformats.org/officeDocument/2006/relationships/tags" Target="../tags/tag617.xml"/><Relationship Id="rId64" Type="http://schemas.openxmlformats.org/officeDocument/2006/relationships/tags" Target="../tags/tag616.xml"/><Relationship Id="rId63" Type="http://schemas.openxmlformats.org/officeDocument/2006/relationships/tags" Target="../tags/tag615.xml"/><Relationship Id="rId62" Type="http://schemas.openxmlformats.org/officeDocument/2006/relationships/tags" Target="../tags/tag614.xml"/><Relationship Id="rId61" Type="http://schemas.openxmlformats.org/officeDocument/2006/relationships/tags" Target="../tags/tag613.xml"/><Relationship Id="rId60" Type="http://schemas.openxmlformats.org/officeDocument/2006/relationships/tags" Target="../tags/tag612.xml"/><Relationship Id="rId6" Type="http://schemas.openxmlformats.org/officeDocument/2006/relationships/tags" Target="../tags/tag558.xml"/><Relationship Id="rId59" Type="http://schemas.openxmlformats.org/officeDocument/2006/relationships/tags" Target="../tags/tag611.xml"/><Relationship Id="rId58" Type="http://schemas.openxmlformats.org/officeDocument/2006/relationships/tags" Target="../tags/tag610.xml"/><Relationship Id="rId57" Type="http://schemas.openxmlformats.org/officeDocument/2006/relationships/tags" Target="../tags/tag609.xml"/><Relationship Id="rId56" Type="http://schemas.openxmlformats.org/officeDocument/2006/relationships/tags" Target="../tags/tag608.xml"/><Relationship Id="rId55" Type="http://schemas.openxmlformats.org/officeDocument/2006/relationships/tags" Target="../tags/tag607.xml"/><Relationship Id="rId54" Type="http://schemas.openxmlformats.org/officeDocument/2006/relationships/tags" Target="../tags/tag606.xml"/><Relationship Id="rId53" Type="http://schemas.openxmlformats.org/officeDocument/2006/relationships/tags" Target="../tags/tag605.xml"/><Relationship Id="rId52" Type="http://schemas.openxmlformats.org/officeDocument/2006/relationships/tags" Target="../tags/tag604.xml"/><Relationship Id="rId51" Type="http://schemas.openxmlformats.org/officeDocument/2006/relationships/tags" Target="../tags/tag603.xml"/><Relationship Id="rId50" Type="http://schemas.openxmlformats.org/officeDocument/2006/relationships/tags" Target="../tags/tag602.xml"/><Relationship Id="rId5" Type="http://schemas.openxmlformats.org/officeDocument/2006/relationships/tags" Target="../tags/tag557.xml"/><Relationship Id="rId49" Type="http://schemas.openxmlformats.org/officeDocument/2006/relationships/tags" Target="../tags/tag601.xml"/><Relationship Id="rId48" Type="http://schemas.openxmlformats.org/officeDocument/2006/relationships/tags" Target="../tags/tag600.xml"/><Relationship Id="rId47" Type="http://schemas.openxmlformats.org/officeDocument/2006/relationships/tags" Target="../tags/tag599.xml"/><Relationship Id="rId46" Type="http://schemas.openxmlformats.org/officeDocument/2006/relationships/tags" Target="../tags/tag598.xml"/><Relationship Id="rId45" Type="http://schemas.openxmlformats.org/officeDocument/2006/relationships/tags" Target="../tags/tag597.xml"/><Relationship Id="rId44" Type="http://schemas.openxmlformats.org/officeDocument/2006/relationships/tags" Target="../tags/tag596.xml"/><Relationship Id="rId43" Type="http://schemas.openxmlformats.org/officeDocument/2006/relationships/tags" Target="../tags/tag595.xml"/><Relationship Id="rId42" Type="http://schemas.openxmlformats.org/officeDocument/2006/relationships/tags" Target="../tags/tag594.xml"/><Relationship Id="rId41" Type="http://schemas.openxmlformats.org/officeDocument/2006/relationships/tags" Target="../tags/tag593.xml"/><Relationship Id="rId40" Type="http://schemas.openxmlformats.org/officeDocument/2006/relationships/tags" Target="../tags/tag592.xml"/><Relationship Id="rId4" Type="http://schemas.openxmlformats.org/officeDocument/2006/relationships/tags" Target="../tags/tag556.xml"/><Relationship Id="rId39" Type="http://schemas.openxmlformats.org/officeDocument/2006/relationships/tags" Target="../tags/tag591.xml"/><Relationship Id="rId38" Type="http://schemas.openxmlformats.org/officeDocument/2006/relationships/tags" Target="../tags/tag590.xml"/><Relationship Id="rId37" Type="http://schemas.openxmlformats.org/officeDocument/2006/relationships/tags" Target="../tags/tag589.xml"/><Relationship Id="rId36" Type="http://schemas.openxmlformats.org/officeDocument/2006/relationships/tags" Target="../tags/tag588.xml"/><Relationship Id="rId35" Type="http://schemas.openxmlformats.org/officeDocument/2006/relationships/tags" Target="../tags/tag587.xml"/><Relationship Id="rId34" Type="http://schemas.openxmlformats.org/officeDocument/2006/relationships/tags" Target="../tags/tag586.xml"/><Relationship Id="rId33" Type="http://schemas.openxmlformats.org/officeDocument/2006/relationships/tags" Target="../tags/tag585.xml"/><Relationship Id="rId32" Type="http://schemas.openxmlformats.org/officeDocument/2006/relationships/tags" Target="../tags/tag584.xml"/><Relationship Id="rId31" Type="http://schemas.openxmlformats.org/officeDocument/2006/relationships/tags" Target="../tags/tag583.xml"/><Relationship Id="rId30" Type="http://schemas.openxmlformats.org/officeDocument/2006/relationships/tags" Target="../tags/tag582.xml"/><Relationship Id="rId3" Type="http://schemas.openxmlformats.org/officeDocument/2006/relationships/tags" Target="../tags/tag555.xml"/><Relationship Id="rId29" Type="http://schemas.openxmlformats.org/officeDocument/2006/relationships/tags" Target="../tags/tag581.xml"/><Relationship Id="rId28" Type="http://schemas.openxmlformats.org/officeDocument/2006/relationships/tags" Target="../tags/tag580.xml"/><Relationship Id="rId27" Type="http://schemas.openxmlformats.org/officeDocument/2006/relationships/tags" Target="../tags/tag579.xml"/><Relationship Id="rId26" Type="http://schemas.openxmlformats.org/officeDocument/2006/relationships/tags" Target="../tags/tag578.xml"/><Relationship Id="rId25" Type="http://schemas.openxmlformats.org/officeDocument/2006/relationships/tags" Target="../tags/tag577.xml"/><Relationship Id="rId24" Type="http://schemas.openxmlformats.org/officeDocument/2006/relationships/tags" Target="../tags/tag576.xml"/><Relationship Id="rId23" Type="http://schemas.openxmlformats.org/officeDocument/2006/relationships/tags" Target="../tags/tag575.xml"/><Relationship Id="rId22" Type="http://schemas.openxmlformats.org/officeDocument/2006/relationships/tags" Target="../tags/tag574.xml"/><Relationship Id="rId21" Type="http://schemas.openxmlformats.org/officeDocument/2006/relationships/tags" Target="../tags/tag573.xml"/><Relationship Id="rId20" Type="http://schemas.openxmlformats.org/officeDocument/2006/relationships/tags" Target="../tags/tag572.xml"/><Relationship Id="rId2" Type="http://schemas.openxmlformats.org/officeDocument/2006/relationships/image" Target="../media/image12.jpeg"/><Relationship Id="rId19" Type="http://schemas.openxmlformats.org/officeDocument/2006/relationships/tags" Target="../tags/tag571.xml"/><Relationship Id="rId18" Type="http://schemas.openxmlformats.org/officeDocument/2006/relationships/tags" Target="../tags/tag570.xml"/><Relationship Id="rId17" Type="http://schemas.openxmlformats.org/officeDocument/2006/relationships/tags" Target="../tags/tag569.xml"/><Relationship Id="rId16" Type="http://schemas.openxmlformats.org/officeDocument/2006/relationships/tags" Target="../tags/tag568.xml"/><Relationship Id="rId15" Type="http://schemas.openxmlformats.org/officeDocument/2006/relationships/tags" Target="../tags/tag567.xml"/><Relationship Id="rId14" Type="http://schemas.openxmlformats.org/officeDocument/2006/relationships/tags" Target="../tags/tag566.xml"/><Relationship Id="rId13" Type="http://schemas.openxmlformats.org/officeDocument/2006/relationships/tags" Target="../tags/tag565.xml"/><Relationship Id="rId12" Type="http://schemas.openxmlformats.org/officeDocument/2006/relationships/tags" Target="../tags/tag564.xml"/><Relationship Id="rId117" Type="http://schemas.openxmlformats.org/officeDocument/2006/relationships/slideLayout" Target="../slideLayouts/slideLayout1.xml"/><Relationship Id="rId116" Type="http://schemas.openxmlformats.org/officeDocument/2006/relationships/audio" Target="../media/audio1.wav"/><Relationship Id="rId115" Type="http://schemas.openxmlformats.org/officeDocument/2006/relationships/image" Target="../media/image23.png"/><Relationship Id="rId114" Type="http://schemas.openxmlformats.org/officeDocument/2006/relationships/tags" Target="../tags/tag666.xml"/><Relationship Id="rId113" Type="http://schemas.openxmlformats.org/officeDocument/2006/relationships/tags" Target="../tags/tag665.xml"/><Relationship Id="rId112" Type="http://schemas.openxmlformats.org/officeDocument/2006/relationships/tags" Target="../tags/tag664.xml"/><Relationship Id="rId111" Type="http://schemas.openxmlformats.org/officeDocument/2006/relationships/tags" Target="../tags/tag663.xml"/><Relationship Id="rId110" Type="http://schemas.openxmlformats.org/officeDocument/2006/relationships/tags" Target="../tags/tag662.xml"/><Relationship Id="rId11" Type="http://schemas.openxmlformats.org/officeDocument/2006/relationships/tags" Target="../tags/tag563.xml"/><Relationship Id="rId109" Type="http://schemas.openxmlformats.org/officeDocument/2006/relationships/tags" Target="../tags/tag661.xml"/><Relationship Id="rId108" Type="http://schemas.openxmlformats.org/officeDocument/2006/relationships/tags" Target="../tags/tag660.xml"/><Relationship Id="rId107" Type="http://schemas.openxmlformats.org/officeDocument/2006/relationships/tags" Target="../tags/tag659.xml"/><Relationship Id="rId106" Type="http://schemas.openxmlformats.org/officeDocument/2006/relationships/tags" Target="../tags/tag658.xml"/><Relationship Id="rId105" Type="http://schemas.openxmlformats.org/officeDocument/2006/relationships/tags" Target="../tags/tag657.xml"/><Relationship Id="rId104" Type="http://schemas.openxmlformats.org/officeDocument/2006/relationships/tags" Target="../tags/tag656.xml"/><Relationship Id="rId103" Type="http://schemas.openxmlformats.org/officeDocument/2006/relationships/tags" Target="../tags/tag655.xml"/><Relationship Id="rId102" Type="http://schemas.openxmlformats.org/officeDocument/2006/relationships/tags" Target="../tags/tag654.xml"/><Relationship Id="rId101" Type="http://schemas.openxmlformats.org/officeDocument/2006/relationships/tags" Target="../tags/tag653.xml"/><Relationship Id="rId100" Type="http://schemas.openxmlformats.org/officeDocument/2006/relationships/tags" Target="../tags/tag652.xml"/><Relationship Id="rId10" Type="http://schemas.openxmlformats.org/officeDocument/2006/relationships/tags" Target="../tags/tag562.xml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99" Type="http://schemas.openxmlformats.org/officeDocument/2006/relationships/tags" Target="../tags/tag763.xml"/><Relationship Id="rId98" Type="http://schemas.openxmlformats.org/officeDocument/2006/relationships/tags" Target="../tags/tag762.xml"/><Relationship Id="rId97" Type="http://schemas.openxmlformats.org/officeDocument/2006/relationships/tags" Target="../tags/tag761.xml"/><Relationship Id="rId96" Type="http://schemas.openxmlformats.org/officeDocument/2006/relationships/tags" Target="../tags/tag760.xml"/><Relationship Id="rId95" Type="http://schemas.openxmlformats.org/officeDocument/2006/relationships/tags" Target="../tags/tag759.xml"/><Relationship Id="rId94" Type="http://schemas.openxmlformats.org/officeDocument/2006/relationships/tags" Target="../tags/tag758.xml"/><Relationship Id="rId93" Type="http://schemas.openxmlformats.org/officeDocument/2006/relationships/tags" Target="../tags/tag757.xml"/><Relationship Id="rId92" Type="http://schemas.openxmlformats.org/officeDocument/2006/relationships/tags" Target="../tags/tag756.xml"/><Relationship Id="rId91" Type="http://schemas.openxmlformats.org/officeDocument/2006/relationships/tags" Target="../tags/tag755.xml"/><Relationship Id="rId90" Type="http://schemas.openxmlformats.org/officeDocument/2006/relationships/tags" Target="../tags/tag754.xml"/><Relationship Id="rId9" Type="http://schemas.openxmlformats.org/officeDocument/2006/relationships/tags" Target="../tags/tag673.xml"/><Relationship Id="rId89" Type="http://schemas.openxmlformats.org/officeDocument/2006/relationships/tags" Target="../tags/tag753.xml"/><Relationship Id="rId88" Type="http://schemas.openxmlformats.org/officeDocument/2006/relationships/tags" Target="../tags/tag752.xml"/><Relationship Id="rId87" Type="http://schemas.openxmlformats.org/officeDocument/2006/relationships/tags" Target="../tags/tag751.xml"/><Relationship Id="rId86" Type="http://schemas.openxmlformats.org/officeDocument/2006/relationships/tags" Target="../tags/tag750.xml"/><Relationship Id="rId85" Type="http://schemas.openxmlformats.org/officeDocument/2006/relationships/tags" Target="../tags/tag749.xml"/><Relationship Id="rId84" Type="http://schemas.openxmlformats.org/officeDocument/2006/relationships/tags" Target="../tags/tag748.xml"/><Relationship Id="rId83" Type="http://schemas.openxmlformats.org/officeDocument/2006/relationships/tags" Target="../tags/tag747.xml"/><Relationship Id="rId82" Type="http://schemas.openxmlformats.org/officeDocument/2006/relationships/tags" Target="../tags/tag746.xml"/><Relationship Id="rId81" Type="http://schemas.openxmlformats.org/officeDocument/2006/relationships/tags" Target="../tags/tag745.xml"/><Relationship Id="rId80" Type="http://schemas.openxmlformats.org/officeDocument/2006/relationships/tags" Target="../tags/tag744.xml"/><Relationship Id="rId8" Type="http://schemas.openxmlformats.org/officeDocument/2006/relationships/tags" Target="../tags/tag672.xml"/><Relationship Id="rId79" Type="http://schemas.openxmlformats.org/officeDocument/2006/relationships/tags" Target="../tags/tag743.xml"/><Relationship Id="rId78" Type="http://schemas.openxmlformats.org/officeDocument/2006/relationships/tags" Target="../tags/tag742.xml"/><Relationship Id="rId77" Type="http://schemas.openxmlformats.org/officeDocument/2006/relationships/tags" Target="../tags/tag741.xml"/><Relationship Id="rId76" Type="http://schemas.openxmlformats.org/officeDocument/2006/relationships/tags" Target="../tags/tag740.xml"/><Relationship Id="rId75" Type="http://schemas.openxmlformats.org/officeDocument/2006/relationships/tags" Target="../tags/tag739.xml"/><Relationship Id="rId74" Type="http://schemas.openxmlformats.org/officeDocument/2006/relationships/tags" Target="../tags/tag738.xml"/><Relationship Id="rId73" Type="http://schemas.openxmlformats.org/officeDocument/2006/relationships/tags" Target="../tags/tag737.xml"/><Relationship Id="rId72" Type="http://schemas.openxmlformats.org/officeDocument/2006/relationships/tags" Target="../tags/tag736.xml"/><Relationship Id="rId71" Type="http://schemas.openxmlformats.org/officeDocument/2006/relationships/tags" Target="../tags/tag735.xml"/><Relationship Id="rId70" Type="http://schemas.openxmlformats.org/officeDocument/2006/relationships/tags" Target="../tags/tag734.xml"/><Relationship Id="rId7" Type="http://schemas.openxmlformats.org/officeDocument/2006/relationships/tags" Target="../tags/tag671.xml"/><Relationship Id="rId69" Type="http://schemas.openxmlformats.org/officeDocument/2006/relationships/tags" Target="../tags/tag733.xml"/><Relationship Id="rId68" Type="http://schemas.openxmlformats.org/officeDocument/2006/relationships/tags" Target="../tags/tag732.xml"/><Relationship Id="rId67" Type="http://schemas.openxmlformats.org/officeDocument/2006/relationships/tags" Target="../tags/tag731.xml"/><Relationship Id="rId66" Type="http://schemas.openxmlformats.org/officeDocument/2006/relationships/tags" Target="../tags/tag730.xml"/><Relationship Id="rId65" Type="http://schemas.openxmlformats.org/officeDocument/2006/relationships/tags" Target="../tags/tag729.xml"/><Relationship Id="rId64" Type="http://schemas.openxmlformats.org/officeDocument/2006/relationships/tags" Target="../tags/tag728.xml"/><Relationship Id="rId63" Type="http://schemas.openxmlformats.org/officeDocument/2006/relationships/tags" Target="../tags/tag727.xml"/><Relationship Id="rId62" Type="http://schemas.openxmlformats.org/officeDocument/2006/relationships/tags" Target="../tags/tag726.xml"/><Relationship Id="rId61" Type="http://schemas.openxmlformats.org/officeDocument/2006/relationships/tags" Target="../tags/tag725.xml"/><Relationship Id="rId60" Type="http://schemas.openxmlformats.org/officeDocument/2006/relationships/tags" Target="../tags/tag724.xml"/><Relationship Id="rId6" Type="http://schemas.openxmlformats.org/officeDocument/2006/relationships/tags" Target="../tags/tag670.xml"/><Relationship Id="rId59" Type="http://schemas.openxmlformats.org/officeDocument/2006/relationships/tags" Target="../tags/tag723.xml"/><Relationship Id="rId58" Type="http://schemas.openxmlformats.org/officeDocument/2006/relationships/tags" Target="../tags/tag722.xml"/><Relationship Id="rId57" Type="http://schemas.openxmlformats.org/officeDocument/2006/relationships/tags" Target="../tags/tag721.xml"/><Relationship Id="rId56" Type="http://schemas.openxmlformats.org/officeDocument/2006/relationships/tags" Target="../tags/tag720.xml"/><Relationship Id="rId55" Type="http://schemas.openxmlformats.org/officeDocument/2006/relationships/tags" Target="../tags/tag719.xml"/><Relationship Id="rId54" Type="http://schemas.openxmlformats.org/officeDocument/2006/relationships/tags" Target="../tags/tag718.xml"/><Relationship Id="rId53" Type="http://schemas.openxmlformats.org/officeDocument/2006/relationships/tags" Target="../tags/tag717.xml"/><Relationship Id="rId52" Type="http://schemas.openxmlformats.org/officeDocument/2006/relationships/tags" Target="../tags/tag716.xml"/><Relationship Id="rId51" Type="http://schemas.openxmlformats.org/officeDocument/2006/relationships/tags" Target="../tags/tag715.xml"/><Relationship Id="rId50" Type="http://schemas.openxmlformats.org/officeDocument/2006/relationships/tags" Target="../tags/tag714.xml"/><Relationship Id="rId5" Type="http://schemas.openxmlformats.org/officeDocument/2006/relationships/tags" Target="../tags/tag669.xml"/><Relationship Id="rId49" Type="http://schemas.openxmlformats.org/officeDocument/2006/relationships/tags" Target="../tags/tag713.xml"/><Relationship Id="rId48" Type="http://schemas.openxmlformats.org/officeDocument/2006/relationships/tags" Target="../tags/tag712.xml"/><Relationship Id="rId47" Type="http://schemas.openxmlformats.org/officeDocument/2006/relationships/tags" Target="../tags/tag711.xml"/><Relationship Id="rId46" Type="http://schemas.openxmlformats.org/officeDocument/2006/relationships/tags" Target="../tags/tag710.xml"/><Relationship Id="rId45" Type="http://schemas.openxmlformats.org/officeDocument/2006/relationships/tags" Target="../tags/tag709.xml"/><Relationship Id="rId44" Type="http://schemas.openxmlformats.org/officeDocument/2006/relationships/tags" Target="../tags/tag708.xml"/><Relationship Id="rId43" Type="http://schemas.openxmlformats.org/officeDocument/2006/relationships/tags" Target="../tags/tag707.xml"/><Relationship Id="rId42" Type="http://schemas.openxmlformats.org/officeDocument/2006/relationships/tags" Target="../tags/tag706.xml"/><Relationship Id="rId41" Type="http://schemas.openxmlformats.org/officeDocument/2006/relationships/tags" Target="../tags/tag705.xml"/><Relationship Id="rId40" Type="http://schemas.openxmlformats.org/officeDocument/2006/relationships/tags" Target="../tags/tag704.xml"/><Relationship Id="rId4" Type="http://schemas.openxmlformats.org/officeDocument/2006/relationships/tags" Target="../tags/tag668.xml"/><Relationship Id="rId39" Type="http://schemas.openxmlformats.org/officeDocument/2006/relationships/tags" Target="../tags/tag703.xml"/><Relationship Id="rId38" Type="http://schemas.openxmlformats.org/officeDocument/2006/relationships/tags" Target="../tags/tag702.xml"/><Relationship Id="rId37" Type="http://schemas.openxmlformats.org/officeDocument/2006/relationships/tags" Target="../tags/tag701.xml"/><Relationship Id="rId36" Type="http://schemas.openxmlformats.org/officeDocument/2006/relationships/tags" Target="../tags/tag700.xml"/><Relationship Id="rId35" Type="http://schemas.openxmlformats.org/officeDocument/2006/relationships/tags" Target="../tags/tag699.xml"/><Relationship Id="rId34" Type="http://schemas.openxmlformats.org/officeDocument/2006/relationships/tags" Target="../tags/tag698.xml"/><Relationship Id="rId33" Type="http://schemas.openxmlformats.org/officeDocument/2006/relationships/tags" Target="../tags/tag697.xml"/><Relationship Id="rId32" Type="http://schemas.openxmlformats.org/officeDocument/2006/relationships/tags" Target="../tags/tag696.xml"/><Relationship Id="rId31" Type="http://schemas.openxmlformats.org/officeDocument/2006/relationships/tags" Target="../tags/tag695.xml"/><Relationship Id="rId30" Type="http://schemas.openxmlformats.org/officeDocument/2006/relationships/tags" Target="../tags/tag694.xml"/><Relationship Id="rId3" Type="http://schemas.openxmlformats.org/officeDocument/2006/relationships/tags" Target="../tags/tag667.xml"/><Relationship Id="rId29" Type="http://schemas.openxmlformats.org/officeDocument/2006/relationships/tags" Target="../tags/tag693.xml"/><Relationship Id="rId28" Type="http://schemas.openxmlformats.org/officeDocument/2006/relationships/tags" Target="../tags/tag692.xml"/><Relationship Id="rId27" Type="http://schemas.openxmlformats.org/officeDocument/2006/relationships/tags" Target="../tags/tag691.xml"/><Relationship Id="rId26" Type="http://schemas.openxmlformats.org/officeDocument/2006/relationships/tags" Target="../tags/tag690.xml"/><Relationship Id="rId25" Type="http://schemas.openxmlformats.org/officeDocument/2006/relationships/tags" Target="../tags/tag689.xml"/><Relationship Id="rId24" Type="http://schemas.openxmlformats.org/officeDocument/2006/relationships/tags" Target="../tags/tag688.xml"/><Relationship Id="rId23" Type="http://schemas.openxmlformats.org/officeDocument/2006/relationships/tags" Target="../tags/tag687.xml"/><Relationship Id="rId22" Type="http://schemas.openxmlformats.org/officeDocument/2006/relationships/tags" Target="../tags/tag686.xml"/><Relationship Id="rId21" Type="http://schemas.openxmlformats.org/officeDocument/2006/relationships/tags" Target="../tags/tag685.xml"/><Relationship Id="rId20" Type="http://schemas.openxmlformats.org/officeDocument/2006/relationships/tags" Target="../tags/tag684.xml"/><Relationship Id="rId2" Type="http://schemas.openxmlformats.org/officeDocument/2006/relationships/image" Target="../media/image12.jpeg"/><Relationship Id="rId19" Type="http://schemas.openxmlformats.org/officeDocument/2006/relationships/tags" Target="../tags/tag683.xml"/><Relationship Id="rId18" Type="http://schemas.openxmlformats.org/officeDocument/2006/relationships/tags" Target="../tags/tag682.xml"/><Relationship Id="rId17" Type="http://schemas.openxmlformats.org/officeDocument/2006/relationships/tags" Target="../tags/tag681.xml"/><Relationship Id="rId16" Type="http://schemas.openxmlformats.org/officeDocument/2006/relationships/tags" Target="../tags/tag680.xml"/><Relationship Id="rId15" Type="http://schemas.openxmlformats.org/officeDocument/2006/relationships/tags" Target="../tags/tag679.xml"/><Relationship Id="rId14" Type="http://schemas.openxmlformats.org/officeDocument/2006/relationships/tags" Target="../tags/tag678.xml"/><Relationship Id="rId13" Type="http://schemas.openxmlformats.org/officeDocument/2006/relationships/tags" Target="../tags/tag677.xml"/><Relationship Id="rId12" Type="http://schemas.openxmlformats.org/officeDocument/2006/relationships/tags" Target="../tags/tag676.xml"/><Relationship Id="rId118" Type="http://schemas.openxmlformats.org/officeDocument/2006/relationships/notesSlide" Target="../notesSlides/notesSlide13.xml"/><Relationship Id="rId117" Type="http://schemas.openxmlformats.org/officeDocument/2006/relationships/slideLayout" Target="../slideLayouts/slideLayout1.xml"/><Relationship Id="rId116" Type="http://schemas.openxmlformats.org/officeDocument/2006/relationships/audio" Target="../media/audio1.wav"/><Relationship Id="rId115" Type="http://schemas.openxmlformats.org/officeDocument/2006/relationships/image" Target="../media/image23.png"/><Relationship Id="rId114" Type="http://schemas.openxmlformats.org/officeDocument/2006/relationships/tags" Target="../tags/tag778.xml"/><Relationship Id="rId113" Type="http://schemas.openxmlformats.org/officeDocument/2006/relationships/tags" Target="../tags/tag777.xml"/><Relationship Id="rId112" Type="http://schemas.openxmlformats.org/officeDocument/2006/relationships/tags" Target="../tags/tag776.xml"/><Relationship Id="rId111" Type="http://schemas.openxmlformats.org/officeDocument/2006/relationships/tags" Target="../tags/tag775.xml"/><Relationship Id="rId110" Type="http://schemas.openxmlformats.org/officeDocument/2006/relationships/tags" Target="../tags/tag774.xml"/><Relationship Id="rId11" Type="http://schemas.openxmlformats.org/officeDocument/2006/relationships/tags" Target="../tags/tag675.xml"/><Relationship Id="rId109" Type="http://schemas.openxmlformats.org/officeDocument/2006/relationships/tags" Target="../tags/tag773.xml"/><Relationship Id="rId108" Type="http://schemas.openxmlformats.org/officeDocument/2006/relationships/tags" Target="../tags/tag772.xml"/><Relationship Id="rId107" Type="http://schemas.openxmlformats.org/officeDocument/2006/relationships/tags" Target="../tags/tag771.xml"/><Relationship Id="rId106" Type="http://schemas.openxmlformats.org/officeDocument/2006/relationships/tags" Target="../tags/tag770.xml"/><Relationship Id="rId105" Type="http://schemas.openxmlformats.org/officeDocument/2006/relationships/tags" Target="../tags/tag769.xml"/><Relationship Id="rId104" Type="http://schemas.openxmlformats.org/officeDocument/2006/relationships/tags" Target="../tags/tag768.xml"/><Relationship Id="rId103" Type="http://schemas.openxmlformats.org/officeDocument/2006/relationships/tags" Target="../tags/tag767.xml"/><Relationship Id="rId102" Type="http://schemas.openxmlformats.org/officeDocument/2006/relationships/tags" Target="../tags/tag766.xml"/><Relationship Id="rId101" Type="http://schemas.openxmlformats.org/officeDocument/2006/relationships/tags" Target="../tags/tag765.xml"/><Relationship Id="rId100" Type="http://schemas.openxmlformats.org/officeDocument/2006/relationships/tags" Target="../tags/tag764.xml"/><Relationship Id="rId10" Type="http://schemas.openxmlformats.org/officeDocument/2006/relationships/tags" Target="../tags/tag674.xml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99" Type="http://schemas.openxmlformats.org/officeDocument/2006/relationships/tags" Target="../tags/tag875.xml"/><Relationship Id="rId98" Type="http://schemas.openxmlformats.org/officeDocument/2006/relationships/tags" Target="../tags/tag874.xml"/><Relationship Id="rId97" Type="http://schemas.openxmlformats.org/officeDocument/2006/relationships/tags" Target="../tags/tag873.xml"/><Relationship Id="rId96" Type="http://schemas.openxmlformats.org/officeDocument/2006/relationships/tags" Target="../tags/tag872.xml"/><Relationship Id="rId95" Type="http://schemas.openxmlformats.org/officeDocument/2006/relationships/tags" Target="../tags/tag871.xml"/><Relationship Id="rId94" Type="http://schemas.openxmlformats.org/officeDocument/2006/relationships/tags" Target="../tags/tag870.xml"/><Relationship Id="rId93" Type="http://schemas.openxmlformats.org/officeDocument/2006/relationships/tags" Target="../tags/tag869.xml"/><Relationship Id="rId92" Type="http://schemas.openxmlformats.org/officeDocument/2006/relationships/tags" Target="../tags/tag868.xml"/><Relationship Id="rId91" Type="http://schemas.openxmlformats.org/officeDocument/2006/relationships/tags" Target="../tags/tag867.xml"/><Relationship Id="rId90" Type="http://schemas.openxmlformats.org/officeDocument/2006/relationships/tags" Target="../tags/tag866.xml"/><Relationship Id="rId9" Type="http://schemas.openxmlformats.org/officeDocument/2006/relationships/tags" Target="../tags/tag785.xml"/><Relationship Id="rId89" Type="http://schemas.openxmlformats.org/officeDocument/2006/relationships/tags" Target="../tags/tag865.xml"/><Relationship Id="rId88" Type="http://schemas.openxmlformats.org/officeDocument/2006/relationships/tags" Target="../tags/tag864.xml"/><Relationship Id="rId87" Type="http://schemas.openxmlformats.org/officeDocument/2006/relationships/tags" Target="../tags/tag863.xml"/><Relationship Id="rId86" Type="http://schemas.openxmlformats.org/officeDocument/2006/relationships/tags" Target="../tags/tag862.xml"/><Relationship Id="rId85" Type="http://schemas.openxmlformats.org/officeDocument/2006/relationships/tags" Target="../tags/tag861.xml"/><Relationship Id="rId84" Type="http://schemas.openxmlformats.org/officeDocument/2006/relationships/tags" Target="../tags/tag860.xml"/><Relationship Id="rId83" Type="http://schemas.openxmlformats.org/officeDocument/2006/relationships/tags" Target="../tags/tag859.xml"/><Relationship Id="rId82" Type="http://schemas.openxmlformats.org/officeDocument/2006/relationships/tags" Target="../tags/tag858.xml"/><Relationship Id="rId81" Type="http://schemas.openxmlformats.org/officeDocument/2006/relationships/tags" Target="../tags/tag857.xml"/><Relationship Id="rId80" Type="http://schemas.openxmlformats.org/officeDocument/2006/relationships/tags" Target="../tags/tag856.xml"/><Relationship Id="rId8" Type="http://schemas.openxmlformats.org/officeDocument/2006/relationships/tags" Target="../tags/tag784.xml"/><Relationship Id="rId79" Type="http://schemas.openxmlformats.org/officeDocument/2006/relationships/tags" Target="../tags/tag855.xml"/><Relationship Id="rId78" Type="http://schemas.openxmlformats.org/officeDocument/2006/relationships/tags" Target="../tags/tag854.xml"/><Relationship Id="rId77" Type="http://schemas.openxmlformats.org/officeDocument/2006/relationships/tags" Target="../tags/tag853.xml"/><Relationship Id="rId76" Type="http://schemas.openxmlformats.org/officeDocument/2006/relationships/tags" Target="../tags/tag852.xml"/><Relationship Id="rId75" Type="http://schemas.openxmlformats.org/officeDocument/2006/relationships/tags" Target="../tags/tag851.xml"/><Relationship Id="rId74" Type="http://schemas.openxmlformats.org/officeDocument/2006/relationships/tags" Target="../tags/tag850.xml"/><Relationship Id="rId73" Type="http://schemas.openxmlformats.org/officeDocument/2006/relationships/tags" Target="../tags/tag849.xml"/><Relationship Id="rId72" Type="http://schemas.openxmlformats.org/officeDocument/2006/relationships/tags" Target="../tags/tag848.xml"/><Relationship Id="rId71" Type="http://schemas.openxmlformats.org/officeDocument/2006/relationships/tags" Target="../tags/tag847.xml"/><Relationship Id="rId70" Type="http://schemas.openxmlformats.org/officeDocument/2006/relationships/tags" Target="../tags/tag846.xml"/><Relationship Id="rId7" Type="http://schemas.openxmlformats.org/officeDocument/2006/relationships/tags" Target="../tags/tag783.xml"/><Relationship Id="rId69" Type="http://schemas.openxmlformats.org/officeDocument/2006/relationships/tags" Target="../tags/tag845.xml"/><Relationship Id="rId68" Type="http://schemas.openxmlformats.org/officeDocument/2006/relationships/tags" Target="../tags/tag844.xml"/><Relationship Id="rId67" Type="http://schemas.openxmlformats.org/officeDocument/2006/relationships/tags" Target="../tags/tag843.xml"/><Relationship Id="rId66" Type="http://schemas.openxmlformats.org/officeDocument/2006/relationships/tags" Target="../tags/tag842.xml"/><Relationship Id="rId65" Type="http://schemas.openxmlformats.org/officeDocument/2006/relationships/tags" Target="../tags/tag841.xml"/><Relationship Id="rId64" Type="http://schemas.openxmlformats.org/officeDocument/2006/relationships/tags" Target="../tags/tag840.xml"/><Relationship Id="rId63" Type="http://schemas.openxmlformats.org/officeDocument/2006/relationships/tags" Target="../tags/tag839.xml"/><Relationship Id="rId62" Type="http://schemas.openxmlformats.org/officeDocument/2006/relationships/tags" Target="../tags/tag838.xml"/><Relationship Id="rId61" Type="http://schemas.openxmlformats.org/officeDocument/2006/relationships/tags" Target="../tags/tag837.xml"/><Relationship Id="rId60" Type="http://schemas.openxmlformats.org/officeDocument/2006/relationships/tags" Target="../tags/tag836.xml"/><Relationship Id="rId6" Type="http://schemas.openxmlformats.org/officeDocument/2006/relationships/tags" Target="../tags/tag782.xml"/><Relationship Id="rId59" Type="http://schemas.openxmlformats.org/officeDocument/2006/relationships/tags" Target="../tags/tag835.xml"/><Relationship Id="rId58" Type="http://schemas.openxmlformats.org/officeDocument/2006/relationships/tags" Target="../tags/tag834.xml"/><Relationship Id="rId57" Type="http://schemas.openxmlformats.org/officeDocument/2006/relationships/tags" Target="../tags/tag833.xml"/><Relationship Id="rId56" Type="http://schemas.openxmlformats.org/officeDocument/2006/relationships/tags" Target="../tags/tag832.xml"/><Relationship Id="rId55" Type="http://schemas.openxmlformats.org/officeDocument/2006/relationships/tags" Target="../tags/tag831.xml"/><Relationship Id="rId54" Type="http://schemas.openxmlformats.org/officeDocument/2006/relationships/tags" Target="../tags/tag830.xml"/><Relationship Id="rId53" Type="http://schemas.openxmlformats.org/officeDocument/2006/relationships/tags" Target="../tags/tag829.xml"/><Relationship Id="rId52" Type="http://schemas.openxmlformats.org/officeDocument/2006/relationships/tags" Target="../tags/tag828.xml"/><Relationship Id="rId51" Type="http://schemas.openxmlformats.org/officeDocument/2006/relationships/tags" Target="../tags/tag827.xml"/><Relationship Id="rId50" Type="http://schemas.openxmlformats.org/officeDocument/2006/relationships/tags" Target="../tags/tag826.xml"/><Relationship Id="rId5" Type="http://schemas.openxmlformats.org/officeDocument/2006/relationships/tags" Target="../tags/tag781.xml"/><Relationship Id="rId49" Type="http://schemas.openxmlformats.org/officeDocument/2006/relationships/tags" Target="../tags/tag825.xml"/><Relationship Id="rId48" Type="http://schemas.openxmlformats.org/officeDocument/2006/relationships/tags" Target="../tags/tag824.xml"/><Relationship Id="rId47" Type="http://schemas.openxmlformats.org/officeDocument/2006/relationships/tags" Target="../tags/tag823.xml"/><Relationship Id="rId46" Type="http://schemas.openxmlformats.org/officeDocument/2006/relationships/tags" Target="../tags/tag822.xml"/><Relationship Id="rId45" Type="http://schemas.openxmlformats.org/officeDocument/2006/relationships/tags" Target="../tags/tag821.xml"/><Relationship Id="rId44" Type="http://schemas.openxmlformats.org/officeDocument/2006/relationships/tags" Target="../tags/tag820.xml"/><Relationship Id="rId43" Type="http://schemas.openxmlformats.org/officeDocument/2006/relationships/tags" Target="../tags/tag819.xml"/><Relationship Id="rId42" Type="http://schemas.openxmlformats.org/officeDocument/2006/relationships/tags" Target="../tags/tag818.xml"/><Relationship Id="rId41" Type="http://schemas.openxmlformats.org/officeDocument/2006/relationships/tags" Target="../tags/tag817.xml"/><Relationship Id="rId40" Type="http://schemas.openxmlformats.org/officeDocument/2006/relationships/tags" Target="../tags/tag816.xml"/><Relationship Id="rId4" Type="http://schemas.openxmlformats.org/officeDocument/2006/relationships/tags" Target="../tags/tag780.xml"/><Relationship Id="rId39" Type="http://schemas.openxmlformats.org/officeDocument/2006/relationships/tags" Target="../tags/tag815.xml"/><Relationship Id="rId38" Type="http://schemas.openxmlformats.org/officeDocument/2006/relationships/tags" Target="../tags/tag814.xml"/><Relationship Id="rId37" Type="http://schemas.openxmlformats.org/officeDocument/2006/relationships/tags" Target="../tags/tag813.xml"/><Relationship Id="rId36" Type="http://schemas.openxmlformats.org/officeDocument/2006/relationships/tags" Target="../tags/tag812.xml"/><Relationship Id="rId35" Type="http://schemas.openxmlformats.org/officeDocument/2006/relationships/tags" Target="../tags/tag811.xml"/><Relationship Id="rId34" Type="http://schemas.openxmlformats.org/officeDocument/2006/relationships/tags" Target="../tags/tag810.xml"/><Relationship Id="rId33" Type="http://schemas.openxmlformats.org/officeDocument/2006/relationships/tags" Target="../tags/tag809.xml"/><Relationship Id="rId32" Type="http://schemas.openxmlformats.org/officeDocument/2006/relationships/tags" Target="../tags/tag808.xml"/><Relationship Id="rId31" Type="http://schemas.openxmlformats.org/officeDocument/2006/relationships/tags" Target="../tags/tag807.xml"/><Relationship Id="rId30" Type="http://schemas.openxmlformats.org/officeDocument/2006/relationships/tags" Target="../tags/tag806.xml"/><Relationship Id="rId3" Type="http://schemas.openxmlformats.org/officeDocument/2006/relationships/tags" Target="../tags/tag779.xml"/><Relationship Id="rId29" Type="http://schemas.openxmlformats.org/officeDocument/2006/relationships/tags" Target="../tags/tag805.xml"/><Relationship Id="rId28" Type="http://schemas.openxmlformats.org/officeDocument/2006/relationships/tags" Target="../tags/tag804.xml"/><Relationship Id="rId27" Type="http://schemas.openxmlformats.org/officeDocument/2006/relationships/tags" Target="../tags/tag803.xml"/><Relationship Id="rId26" Type="http://schemas.openxmlformats.org/officeDocument/2006/relationships/tags" Target="../tags/tag802.xml"/><Relationship Id="rId25" Type="http://schemas.openxmlformats.org/officeDocument/2006/relationships/tags" Target="../tags/tag801.xml"/><Relationship Id="rId24" Type="http://schemas.openxmlformats.org/officeDocument/2006/relationships/tags" Target="../tags/tag800.xml"/><Relationship Id="rId23" Type="http://schemas.openxmlformats.org/officeDocument/2006/relationships/tags" Target="../tags/tag799.xml"/><Relationship Id="rId22" Type="http://schemas.openxmlformats.org/officeDocument/2006/relationships/tags" Target="../tags/tag798.xml"/><Relationship Id="rId21" Type="http://schemas.openxmlformats.org/officeDocument/2006/relationships/tags" Target="../tags/tag797.xml"/><Relationship Id="rId20" Type="http://schemas.openxmlformats.org/officeDocument/2006/relationships/tags" Target="../tags/tag796.xml"/><Relationship Id="rId2" Type="http://schemas.openxmlformats.org/officeDocument/2006/relationships/image" Target="../media/image12.jpeg"/><Relationship Id="rId19" Type="http://schemas.openxmlformats.org/officeDocument/2006/relationships/tags" Target="../tags/tag795.xml"/><Relationship Id="rId18" Type="http://schemas.openxmlformats.org/officeDocument/2006/relationships/tags" Target="../tags/tag794.xml"/><Relationship Id="rId17" Type="http://schemas.openxmlformats.org/officeDocument/2006/relationships/tags" Target="../tags/tag793.xml"/><Relationship Id="rId16" Type="http://schemas.openxmlformats.org/officeDocument/2006/relationships/tags" Target="../tags/tag792.xml"/><Relationship Id="rId15" Type="http://schemas.openxmlformats.org/officeDocument/2006/relationships/tags" Target="../tags/tag791.xml"/><Relationship Id="rId14" Type="http://schemas.openxmlformats.org/officeDocument/2006/relationships/tags" Target="../tags/tag790.xml"/><Relationship Id="rId13" Type="http://schemas.openxmlformats.org/officeDocument/2006/relationships/tags" Target="../tags/tag789.xml"/><Relationship Id="rId12" Type="http://schemas.openxmlformats.org/officeDocument/2006/relationships/tags" Target="../tags/tag788.xml"/><Relationship Id="rId117" Type="http://schemas.openxmlformats.org/officeDocument/2006/relationships/slideLayout" Target="../slideLayouts/slideLayout1.xml"/><Relationship Id="rId116" Type="http://schemas.openxmlformats.org/officeDocument/2006/relationships/audio" Target="../media/audio1.wav"/><Relationship Id="rId115" Type="http://schemas.openxmlformats.org/officeDocument/2006/relationships/image" Target="../media/image23.png"/><Relationship Id="rId114" Type="http://schemas.openxmlformats.org/officeDocument/2006/relationships/tags" Target="../tags/tag890.xml"/><Relationship Id="rId113" Type="http://schemas.openxmlformats.org/officeDocument/2006/relationships/tags" Target="../tags/tag889.xml"/><Relationship Id="rId112" Type="http://schemas.openxmlformats.org/officeDocument/2006/relationships/tags" Target="../tags/tag888.xml"/><Relationship Id="rId111" Type="http://schemas.openxmlformats.org/officeDocument/2006/relationships/tags" Target="../tags/tag887.xml"/><Relationship Id="rId110" Type="http://schemas.openxmlformats.org/officeDocument/2006/relationships/tags" Target="../tags/tag886.xml"/><Relationship Id="rId11" Type="http://schemas.openxmlformats.org/officeDocument/2006/relationships/tags" Target="../tags/tag787.xml"/><Relationship Id="rId109" Type="http://schemas.openxmlformats.org/officeDocument/2006/relationships/tags" Target="../tags/tag885.xml"/><Relationship Id="rId108" Type="http://schemas.openxmlformats.org/officeDocument/2006/relationships/tags" Target="../tags/tag884.xml"/><Relationship Id="rId107" Type="http://schemas.openxmlformats.org/officeDocument/2006/relationships/tags" Target="../tags/tag883.xml"/><Relationship Id="rId106" Type="http://schemas.openxmlformats.org/officeDocument/2006/relationships/tags" Target="../tags/tag882.xml"/><Relationship Id="rId105" Type="http://schemas.openxmlformats.org/officeDocument/2006/relationships/tags" Target="../tags/tag881.xml"/><Relationship Id="rId104" Type="http://schemas.openxmlformats.org/officeDocument/2006/relationships/tags" Target="../tags/tag880.xml"/><Relationship Id="rId103" Type="http://schemas.openxmlformats.org/officeDocument/2006/relationships/tags" Target="../tags/tag879.xml"/><Relationship Id="rId102" Type="http://schemas.openxmlformats.org/officeDocument/2006/relationships/tags" Target="../tags/tag878.xml"/><Relationship Id="rId101" Type="http://schemas.openxmlformats.org/officeDocument/2006/relationships/tags" Target="../tags/tag877.xml"/><Relationship Id="rId100" Type="http://schemas.openxmlformats.org/officeDocument/2006/relationships/tags" Target="../tags/tag876.xml"/><Relationship Id="rId10" Type="http://schemas.openxmlformats.org/officeDocument/2006/relationships/tags" Target="../tags/tag786.xml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.xml"/><Relationship Id="rId92" Type="http://schemas.openxmlformats.org/officeDocument/2006/relationships/audio" Target="../media/audio1.wav"/><Relationship Id="rId91" Type="http://schemas.openxmlformats.org/officeDocument/2006/relationships/image" Target="../media/image23.png"/><Relationship Id="rId90" Type="http://schemas.openxmlformats.org/officeDocument/2006/relationships/tags" Target="../tags/tag978.xml"/><Relationship Id="rId9" Type="http://schemas.openxmlformats.org/officeDocument/2006/relationships/tags" Target="../tags/tag897.xml"/><Relationship Id="rId89" Type="http://schemas.openxmlformats.org/officeDocument/2006/relationships/tags" Target="../tags/tag977.xml"/><Relationship Id="rId88" Type="http://schemas.openxmlformats.org/officeDocument/2006/relationships/tags" Target="../tags/tag976.xml"/><Relationship Id="rId87" Type="http://schemas.openxmlformats.org/officeDocument/2006/relationships/tags" Target="../tags/tag975.xml"/><Relationship Id="rId86" Type="http://schemas.openxmlformats.org/officeDocument/2006/relationships/tags" Target="../tags/tag974.xml"/><Relationship Id="rId85" Type="http://schemas.openxmlformats.org/officeDocument/2006/relationships/tags" Target="../tags/tag973.xml"/><Relationship Id="rId84" Type="http://schemas.openxmlformats.org/officeDocument/2006/relationships/tags" Target="../tags/tag972.xml"/><Relationship Id="rId83" Type="http://schemas.openxmlformats.org/officeDocument/2006/relationships/tags" Target="../tags/tag971.xml"/><Relationship Id="rId82" Type="http://schemas.openxmlformats.org/officeDocument/2006/relationships/tags" Target="../tags/tag970.xml"/><Relationship Id="rId81" Type="http://schemas.openxmlformats.org/officeDocument/2006/relationships/tags" Target="../tags/tag969.xml"/><Relationship Id="rId80" Type="http://schemas.openxmlformats.org/officeDocument/2006/relationships/tags" Target="../tags/tag968.xml"/><Relationship Id="rId8" Type="http://schemas.openxmlformats.org/officeDocument/2006/relationships/tags" Target="../tags/tag896.xml"/><Relationship Id="rId79" Type="http://schemas.openxmlformats.org/officeDocument/2006/relationships/tags" Target="../tags/tag967.xml"/><Relationship Id="rId78" Type="http://schemas.openxmlformats.org/officeDocument/2006/relationships/tags" Target="../tags/tag966.xml"/><Relationship Id="rId77" Type="http://schemas.openxmlformats.org/officeDocument/2006/relationships/tags" Target="../tags/tag965.xml"/><Relationship Id="rId76" Type="http://schemas.openxmlformats.org/officeDocument/2006/relationships/tags" Target="../tags/tag964.xml"/><Relationship Id="rId75" Type="http://schemas.openxmlformats.org/officeDocument/2006/relationships/tags" Target="../tags/tag963.xml"/><Relationship Id="rId74" Type="http://schemas.openxmlformats.org/officeDocument/2006/relationships/tags" Target="../tags/tag962.xml"/><Relationship Id="rId73" Type="http://schemas.openxmlformats.org/officeDocument/2006/relationships/tags" Target="../tags/tag961.xml"/><Relationship Id="rId72" Type="http://schemas.openxmlformats.org/officeDocument/2006/relationships/tags" Target="../tags/tag960.xml"/><Relationship Id="rId71" Type="http://schemas.openxmlformats.org/officeDocument/2006/relationships/tags" Target="../tags/tag959.xml"/><Relationship Id="rId70" Type="http://schemas.openxmlformats.org/officeDocument/2006/relationships/tags" Target="../tags/tag958.xml"/><Relationship Id="rId7" Type="http://schemas.openxmlformats.org/officeDocument/2006/relationships/tags" Target="../tags/tag895.xml"/><Relationship Id="rId69" Type="http://schemas.openxmlformats.org/officeDocument/2006/relationships/tags" Target="../tags/tag957.xml"/><Relationship Id="rId68" Type="http://schemas.openxmlformats.org/officeDocument/2006/relationships/tags" Target="../tags/tag956.xml"/><Relationship Id="rId67" Type="http://schemas.openxmlformats.org/officeDocument/2006/relationships/tags" Target="../tags/tag955.xml"/><Relationship Id="rId66" Type="http://schemas.openxmlformats.org/officeDocument/2006/relationships/tags" Target="../tags/tag954.xml"/><Relationship Id="rId65" Type="http://schemas.openxmlformats.org/officeDocument/2006/relationships/tags" Target="../tags/tag953.xml"/><Relationship Id="rId64" Type="http://schemas.openxmlformats.org/officeDocument/2006/relationships/tags" Target="../tags/tag952.xml"/><Relationship Id="rId63" Type="http://schemas.openxmlformats.org/officeDocument/2006/relationships/tags" Target="../tags/tag951.xml"/><Relationship Id="rId62" Type="http://schemas.openxmlformats.org/officeDocument/2006/relationships/tags" Target="../tags/tag950.xml"/><Relationship Id="rId61" Type="http://schemas.openxmlformats.org/officeDocument/2006/relationships/tags" Target="../tags/tag949.xml"/><Relationship Id="rId60" Type="http://schemas.openxmlformats.org/officeDocument/2006/relationships/tags" Target="../tags/tag948.xml"/><Relationship Id="rId6" Type="http://schemas.openxmlformats.org/officeDocument/2006/relationships/tags" Target="../tags/tag894.xml"/><Relationship Id="rId59" Type="http://schemas.openxmlformats.org/officeDocument/2006/relationships/tags" Target="../tags/tag947.xml"/><Relationship Id="rId58" Type="http://schemas.openxmlformats.org/officeDocument/2006/relationships/tags" Target="../tags/tag946.xml"/><Relationship Id="rId57" Type="http://schemas.openxmlformats.org/officeDocument/2006/relationships/tags" Target="../tags/tag945.xml"/><Relationship Id="rId56" Type="http://schemas.openxmlformats.org/officeDocument/2006/relationships/tags" Target="../tags/tag944.xml"/><Relationship Id="rId55" Type="http://schemas.openxmlformats.org/officeDocument/2006/relationships/tags" Target="../tags/tag943.xml"/><Relationship Id="rId54" Type="http://schemas.openxmlformats.org/officeDocument/2006/relationships/tags" Target="../tags/tag942.xml"/><Relationship Id="rId53" Type="http://schemas.openxmlformats.org/officeDocument/2006/relationships/tags" Target="../tags/tag941.xml"/><Relationship Id="rId52" Type="http://schemas.openxmlformats.org/officeDocument/2006/relationships/tags" Target="../tags/tag940.xml"/><Relationship Id="rId51" Type="http://schemas.openxmlformats.org/officeDocument/2006/relationships/tags" Target="../tags/tag939.xml"/><Relationship Id="rId50" Type="http://schemas.openxmlformats.org/officeDocument/2006/relationships/tags" Target="../tags/tag938.xml"/><Relationship Id="rId5" Type="http://schemas.openxmlformats.org/officeDocument/2006/relationships/tags" Target="../tags/tag893.xml"/><Relationship Id="rId49" Type="http://schemas.openxmlformats.org/officeDocument/2006/relationships/tags" Target="../tags/tag937.xml"/><Relationship Id="rId48" Type="http://schemas.openxmlformats.org/officeDocument/2006/relationships/tags" Target="../tags/tag936.xml"/><Relationship Id="rId47" Type="http://schemas.openxmlformats.org/officeDocument/2006/relationships/tags" Target="../tags/tag935.xml"/><Relationship Id="rId46" Type="http://schemas.openxmlformats.org/officeDocument/2006/relationships/tags" Target="../tags/tag934.xml"/><Relationship Id="rId45" Type="http://schemas.openxmlformats.org/officeDocument/2006/relationships/tags" Target="../tags/tag933.xml"/><Relationship Id="rId44" Type="http://schemas.openxmlformats.org/officeDocument/2006/relationships/tags" Target="../tags/tag932.xml"/><Relationship Id="rId43" Type="http://schemas.openxmlformats.org/officeDocument/2006/relationships/tags" Target="../tags/tag931.xml"/><Relationship Id="rId42" Type="http://schemas.openxmlformats.org/officeDocument/2006/relationships/tags" Target="../tags/tag930.xml"/><Relationship Id="rId41" Type="http://schemas.openxmlformats.org/officeDocument/2006/relationships/tags" Target="../tags/tag929.xml"/><Relationship Id="rId40" Type="http://schemas.openxmlformats.org/officeDocument/2006/relationships/tags" Target="../tags/tag928.xml"/><Relationship Id="rId4" Type="http://schemas.openxmlformats.org/officeDocument/2006/relationships/tags" Target="../tags/tag892.xml"/><Relationship Id="rId39" Type="http://schemas.openxmlformats.org/officeDocument/2006/relationships/tags" Target="../tags/tag927.xml"/><Relationship Id="rId38" Type="http://schemas.openxmlformats.org/officeDocument/2006/relationships/tags" Target="../tags/tag926.xml"/><Relationship Id="rId37" Type="http://schemas.openxmlformats.org/officeDocument/2006/relationships/tags" Target="../tags/tag925.xml"/><Relationship Id="rId36" Type="http://schemas.openxmlformats.org/officeDocument/2006/relationships/tags" Target="../tags/tag924.xml"/><Relationship Id="rId35" Type="http://schemas.openxmlformats.org/officeDocument/2006/relationships/tags" Target="../tags/tag923.xml"/><Relationship Id="rId34" Type="http://schemas.openxmlformats.org/officeDocument/2006/relationships/tags" Target="../tags/tag922.xml"/><Relationship Id="rId33" Type="http://schemas.openxmlformats.org/officeDocument/2006/relationships/tags" Target="../tags/tag921.xml"/><Relationship Id="rId32" Type="http://schemas.openxmlformats.org/officeDocument/2006/relationships/tags" Target="../tags/tag920.xml"/><Relationship Id="rId31" Type="http://schemas.openxmlformats.org/officeDocument/2006/relationships/tags" Target="../tags/tag919.xml"/><Relationship Id="rId30" Type="http://schemas.openxmlformats.org/officeDocument/2006/relationships/tags" Target="../tags/tag918.xml"/><Relationship Id="rId3" Type="http://schemas.openxmlformats.org/officeDocument/2006/relationships/tags" Target="../tags/tag891.xml"/><Relationship Id="rId29" Type="http://schemas.openxmlformats.org/officeDocument/2006/relationships/tags" Target="../tags/tag917.xml"/><Relationship Id="rId28" Type="http://schemas.openxmlformats.org/officeDocument/2006/relationships/tags" Target="../tags/tag916.xml"/><Relationship Id="rId27" Type="http://schemas.openxmlformats.org/officeDocument/2006/relationships/tags" Target="../tags/tag915.xml"/><Relationship Id="rId26" Type="http://schemas.openxmlformats.org/officeDocument/2006/relationships/tags" Target="../tags/tag914.xml"/><Relationship Id="rId25" Type="http://schemas.openxmlformats.org/officeDocument/2006/relationships/tags" Target="../tags/tag913.xml"/><Relationship Id="rId24" Type="http://schemas.openxmlformats.org/officeDocument/2006/relationships/tags" Target="../tags/tag912.xml"/><Relationship Id="rId23" Type="http://schemas.openxmlformats.org/officeDocument/2006/relationships/tags" Target="../tags/tag911.xml"/><Relationship Id="rId22" Type="http://schemas.openxmlformats.org/officeDocument/2006/relationships/tags" Target="../tags/tag910.xml"/><Relationship Id="rId21" Type="http://schemas.openxmlformats.org/officeDocument/2006/relationships/tags" Target="../tags/tag909.xml"/><Relationship Id="rId20" Type="http://schemas.openxmlformats.org/officeDocument/2006/relationships/tags" Target="../tags/tag908.xml"/><Relationship Id="rId2" Type="http://schemas.openxmlformats.org/officeDocument/2006/relationships/image" Target="../media/image12.jpeg"/><Relationship Id="rId19" Type="http://schemas.openxmlformats.org/officeDocument/2006/relationships/tags" Target="../tags/tag907.xml"/><Relationship Id="rId18" Type="http://schemas.openxmlformats.org/officeDocument/2006/relationships/tags" Target="../tags/tag906.xml"/><Relationship Id="rId17" Type="http://schemas.openxmlformats.org/officeDocument/2006/relationships/tags" Target="../tags/tag905.xml"/><Relationship Id="rId16" Type="http://schemas.openxmlformats.org/officeDocument/2006/relationships/tags" Target="../tags/tag904.xml"/><Relationship Id="rId15" Type="http://schemas.openxmlformats.org/officeDocument/2006/relationships/tags" Target="../tags/tag903.xml"/><Relationship Id="rId14" Type="http://schemas.openxmlformats.org/officeDocument/2006/relationships/tags" Target="../tags/tag902.xml"/><Relationship Id="rId13" Type="http://schemas.openxmlformats.org/officeDocument/2006/relationships/tags" Target="../tags/tag901.xml"/><Relationship Id="rId12" Type="http://schemas.openxmlformats.org/officeDocument/2006/relationships/tags" Target="../tags/tag900.xml"/><Relationship Id="rId11" Type="http://schemas.openxmlformats.org/officeDocument/2006/relationships/tags" Target="../tags/tag899.xml"/><Relationship Id="rId10" Type="http://schemas.openxmlformats.org/officeDocument/2006/relationships/tags" Target="../tags/tag898.xml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91" Type="http://schemas.openxmlformats.org/officeDocument/2006/relationships/slideLayout" Target="../slideLayouts/slideLayout1.xml"/><Relationship Id="rId90" Type="http://schemas.openxmlformats.org/officeDocument/2006/relationships/audio" Target="../media/audio1.wav"/><Relationship Id="rId9" Type="http://schemas.openxmlformats.org/officeDocument/2006/relationships/tags" Target="../tags/tag985.xml"/><Relationship Id="rId89" Type="http://schemas.openxmlformats.org/officeDocument/2006/relationships/image" Target="../media/image23.png"/><Relationship Id="rId88" Type="http://schemas.openxmlformats.org/officeDocument/2006/relationships/tags" Target="../tags/tag1064.xml"/><Relationship Id="rId87" Type="http://schemas.openxmlformats.org/officeDocument/2006/relationships/tags" Target="../tags/tag1063.xml"/><Relationship Id="rId86" Type="http://schemas.openxmlformats.org/officeDocument/2006/relationships/tags" Target="../tags/tag1062.xml"/><Relationship Id="rId85" Type="http://schemas.openxmlformats.org/officeDocument/2006/relationships/tags" Target="../tags/tag1061.xml"/><Relationship Id="rId84" Type="http://schemas.openxmlformats.org/officeDocument/2006/relationships/tags" Target="../tags/tag1060.xml"/><Relationship Id="rId83" Type="http://schemas.openxmlformats.org/officeDocument/2006/relationships/tags" Target="../tags/tag1059.xml"/><Relationship Id="rId82" Type="http://schemas.openxmlformats.org/officeDocument/2006/relationships/tags" Target="../tags/tag1058.xml"/><Relationship Id="rId81" Type="http://schemas.openxmlformats.org/officeDocument/2006/relationships/tags" Target="../tags/tag1057.xml"/><Relationship Id="rId80" Type="http://schemas.openxmlformats.org/officeDocument/2006/relationships/tags" Target="../tags/tag1056.xml"/><Relationship Id="rId8" Type="http://schemas.openxmlformats.org/officeDocument/2006/relationships/tags" Target="../tags/tag984.xml"/><Relationship Id="rId79" Type="http://schemas.openxmlformats.org/officeDocument/2006/relationships/tags" Target="../tags/tag1055.xml"/><Relationship Id="rId78" Type="http://schemas.openxmlformats.org/officeDocument/2006/relationships/tags" Target="../tags/tag1054.xml"/><Relationship Id="rId77" Type="http://schemas.openxmlformats.org/officeDocument/2006/relationships/tags" Target="../tags/tag1053.xml"/><Relationship Id="rId76" Type="http://schemas.openxmlformats.org/officeDocument/2006/relationships/tags" Target="../tags/tag1052.xml"/><Relationship Id="rId75" Type="http://schemas.openxmlformats.org/officeDocument/2006/relationships/tags" Target="../tags/tag1051.xml"/><Relationship Id="rId74" Type="http://schemas.openxmlformats.org/officeDocument/2006/relationships/tags" Target="../tags/tag1050.xml"/><Relationship Id="rId73" Type="http://schemas.openxmlformats.org/officeDocument/2006/relationships/tags" Target="../tags/tag1049.xml"/><Relationship Id="rId72" Type="http://schemas.openxmlformats.org/officeDocument/2006/relationships/tags" Target="../tags/tag1048.xml"/><Relationship Id="rId71" Type="http://schemas.openxmlformats.org/officeDocument/2006/relationships/tags" Target="../tags/tag1047.xml"/><Relationship Id="rId70" Type="http://schemas.openxmlformats.org/officeDocument/2006/relationships/tags" Target="../tags/tag1046.xml"/><Relationship Id="rId7" Type="http://schemas.openxmlformats.org/officeDocument/2006/relationships/tags" Target="../tags/tag983.xml"/><Relationship Id="rId69" Type="http://schemas.openxmlformats.org/officeDocument/2006/relationships/tags" Target="../tags/tag1045.xml"/><Relationship Id="rId68" Type="http://schemas.openxmlformats.org/officeDocument/2006/relationships/tags" Target="../tags/tag1044.xml"/><Relationship Id="rId67" Type="http://schemas.openxmlformats.org/officeDocument/2006/relationships/tags" Target="../tags/tag1043.xml"/><Relationship Id="rId66" Type="http://schemas.openxmlformats.org/officeDocument/2006/relationships/tags" Target="../tags/tag1042.xml"/><Relationship Id="rId65" Type="http://schemas.openxmlformats.org/officeDocument/2006/relationships/tags" Target="../tags/tag1041.xml"/><Relationship Id="rId64" Type="http://schemas.openxmlformats.org/officeDocument/2006/relationships/tags" Target="../tags/tag1040.xml"/><Relationship Id="rId63" Type="http://schemas.openxmlformats.org/officeDocument/2006/relationships/tags" Target="../tags/tag1039.xml"/><Relationship Id="rId62" Type="http://schemas.openxmlformats.org/officeDocument/2006/relationships/tags" Target="../tags/tag1038.xml"/><Relationship Id="rId61" Type="http://schemas.openxmlformats.org/officeDocument/2006/relationships/tags" Target="../tags/tag1037.xml"/><Relationship Id="rId60" Type="http://schemas.openxmlformats.org/officeDocument/2006/relationships/tags" Target="../tags/tag1036.xml"/><Relationship Id="rId6" Type="http://schemas.openxmlformats.org/officeDocument/2006/relationships/tags" Target="../tags/tag982.xml"/><Relationship Id="rId59" Type="http://schemas.openxmlformats.org/officeDocument/2006/relationships/tags" Target="../tags/tag1035.xml"/><Relationship Id="rId58" Type="http://schemas.openxmlformats.org/officeDocument/2006/relationships/tags" Target="../tags/tag1034.xml"/><Relationship Id="rId57" Type="http://schemas.openxmlformats.org/officeDocument/2006/relationships/tags" Target="../tags/tag1033.xml"/><Relationship Id="rId56" Type="http://schemas.openxmlformats.org/officeDocument/2006/relationships/tags" Target="../tags/tag1032.xml"/><Relationship Id="rId55" Type="http://schemas.openxmlformats.org/officeDocument/2006/relationships/tags" Target="../tags/tag1031.xml"/><Relationship Id="rId54" Type="http://schemas.openxmlformats.org/officeDocument/2006/relationships/tags" Target="../tags/tag1030.xml"/><Relationship Id="rId53" Type="http://schemas.openxmlformats.org/officeDocument/2006/relationships/tags" Target="../tags/tag1029.xml"/><Relationship Id="rId52" Type="http://schemas.openxmlformats.org/officeDocument/2006/relationships/tags" Target="../tags/tag1028.xml"/><Relationship Id="rId51" Type="http://schemas.openxmlformats.org/officeDocument/2006/relationships/tags" Target="../tags/tag1027.xml"/><Relationship Id="rId50" Type="http://schemas.openxmlformats.org/officeDocument/2006/relationships/tags" Target="../tags/tag1026.xml"/><Relationship Id="rId5" Type="http://schemas.openxmlformats.org/officeDocument/2006/relationships/tags" Target="../tags/tag981.xml"/><Relationship Id="rId49" Type="http://schemas.openxmlformats.org/officeDocument/2006/relationships/tags" Target="../tags/tag1025.xml"/><Relationship Id="rId48" Type="http://schemas.openxmlformats.org/officeDocument/2006/relationships/tags" Target="../tags/tag1024.xml"/><Relationship Id="rId47" Type="http://schemas.openxmlformats.org/officeDocument/2006/relationships/tags" Target="../tags/tag1023.xml"/><Relationship Id="rId46" Type="http://schemas.openxmlformats.org/officeDocument/2006/relationships/tags" Target="../tags/tag1022.xml"/><Relationship Id="rId45" Type="http://schemas.openxmlformats.org/officeDocument/2006/relationships/tags" Target="../tags/tag1021.xml"/><Relationship Id="rId44" Type="http://schemas.openxmlformats.org/officeDocument/2006/relationships/tags" Target="../tags/tag1020.xml"/><Relationship Id="rId43" Type="http://schemas.openxmlformats.org/officeDocument/2006/relationships/tags" Target="../tags/tag1019.xml"/><Relationship Id="rId42" Type="http://schemas.openxmlformats.org/officeDocument/2006/relationships/tags" Target="../tags/tag1018.xml"/><Relationship Id="rId41" Type="http://schemas.openxmlformats.org/officeDocument/2006/relationships/tags" Target="../tags/tag1017.xml"/><Relationship Id="rId40" Type="http://schemas.openxmlformats.org/officeDocument/2006/relationships/tags" Target="../tags/tag1016.xml"/><Relationship Id="rId4" Type="http://schemas.openxmlformats.org/officeDocument/2006/relationships/tags" Target="../tags/tag980.xml"/><Relationship Id="rId39" Type="http://schemas.openxmlformats.org/officeDocument/2006/relationships/tags" Target="../tags/tag1015.xml"/><Relationship Id="rId38" Type="http://schemas.openxmlformats.org/officeDocument/2006/relationships/tags" Target="../tags/tag1014.xml"/><Relationship Id="rId37" Type="http://schemas.openxmlformats.org/officeDocument/2006/relationships/tags" Target="../tags/tag1013.xml"/><Relationship Id="rId36" Type="http://schemas.openxmlformats.org/officeDocument/2006/relationships/tags" Target="../tags/tag1012.xml"/><Relationship Id="rId35" Type="http://schemas.openxmlformats.org/officeDocument/2006/relationships/tags" Target="../tags/tag1011.xml"/><Relationship Id="rId34" Type="http://schemas.openxmlformats.org/officeDocument/2006/relationships/tags" Target="../tags/tag1010.xml"/><Relationship Id="rId33" Type="http://schemas.openxmlformats.org/officeDocument/2006/relationships/tags" Target="../tags/tag1009.xml"/><Relationship Id="rId32" Type="http://schemas.openxmlformats.org/officeDocument/2006/relationships/tags" Target="../tags/tag1008.xml"/><Relationship Id="rId31" Type="http://schemas.openxmlformats.org/officeDocument/2006/relationships/tags" Target="../tags/tag1007.xml"/><Relationship Id="rId30" Type="http://schemas.openxmlformats.org/officeDocument/2006/relationships/tags" Target="../tags/tag1006.xml"/><Relationship Id="rId3" Type="http://schemas.openxmlformats.org/officeDocument/2006/relationships/tags" Target="../tags/tag979.xml"/><Relationship Id="rId29" Type="http://schemas.openxmlformats.org/officeDocument/2006/relationships/tags" Target="../tags/tag1005.xml"/><Relationship Id="rId28" Type="http://schemas.openxmlformats.org/officeDocument/2006/relationships/tags" Target="../tags/tag1004.xml"/><Relationship Id="rId27" Type="http://schemas.openxmlformats.org/officeDocument/2006/relationships/tags" Target="../tags/tag1003.xml"/><Relationship Id="rId26" Type="http://schemas.openxmlformats.org/officeDocument/2006/relationships/tags" Target="../tags/tag1002.xml"/><Relationship Id="rId25" Type="http://schemas.openxmlformats.org/officeDocument/2006/relationships/tags" Target="../tags/tag1001.xml"/><Relationship Id="rId24" Type="http://schemas.openxmlformats.org/officeDocument/2006/relationships/tags" Target="../tags/tag1000.xml"/><Relationship Id="rId23" Type="http://schemas.openxmlformats.org/officeDocument/2006/relationships/tags" Target="../tags/tag999.xml"/><Relationship Id="rId22" Type="http://schemas.openxmlformats.org/officeDocument/2006/relationships/tags" Target="../tags/tag998.xml"/><Relationship Id="rId21" Type="http://schemas.openxmlformats.org/officeDocument/2006/relationships/tags" Target="../tags/tag997.xml"/><Relationship Id="rId20" Type="http://schemas.openxmlformats.org/officeDocument/2006/relationships/tags" Target="../tags/tag996.xml"/><Relationship Id="rId2" Type="http://schemas.openxmlformats.org/officeDocument/2006/relationships/image" Target="../media/image12.jpeg"/><Relationship Id="rId19" Type="http://schemas.openxmlformats.org/officeDocument/2006/relationships/tags" Target="../tags/tag995.xml"/><Relationship Id="rId18" Type="http://schemas.openxmlformats.org/officeDocument/2006/relationships/tags" Target="../tags/tag994.xml"/><Relationship Id="rId17" Type="http://schemas.openxmlformats.org/officeDocument/2006/relationships/tags" Target="../tags/tag993.xml"/><Relationship Id="rId16" Type="http://schemas.openxmlformats.org/officeDocument/2006/relationships/tags" Target="../tags/tag992.xml"/><Relationship Id="rId15" Type="http://schemas.openxmlformats.org/officeDocument/2006/relationships/tags" Target="../tags/tag991.xml"/><Relationship Id="rId14" Type="http://schemas.openxmlformats.org/officeDocument/2006/relationships/tags" Target="../tags/tag990.xml"/><Relationship Id="rId13" Type="http://schemas.openxmlformats.org/officeDocument/2006/relationships/tags" Target="../tags/tag989.xml"/><Relationship Id="rId12" Type="http://schemas.openxmlformats.org/officeDocument/2006/relationships/tags" Target="../tags/tag988.xml"/><Relationship Id="rId11" Type="http://schemas.openxmlformats.org/officeDocument/2006/relationships/tags" Target="../tags/tag987.xml"/><Relationship Id="rId10" Type="http://schemas.openxmlformats.org/officeDocument/2006/relationships/tags" Target="../tags/tag986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66.xml"/><Relationship Id="rId2" Type="http://schemas.openxmlformats.org/officeDocument/2006/relationships/tags" Target="../tags/tag1065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jpeg"/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68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1067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7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069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7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1071.xml"/><Relationship Id="rId1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.pn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04473(1).jpg微信图片_202210062204473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04471.jpg微信图片_20221006220447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(1).png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39433"/>
            <a:ext cx="1440000" cy="1078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04474.jpg微信图片_20221006220447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055745"/>
            <a:chOff x="264" y="2298"/>
            <a:chExt cx="8640" cy="6387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55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jiānɡ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将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近</a:t>
              </a:r>
              <a:endParaRPr lang="zh-CN" altLang="en-US" sz="6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close to, nearly,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approximately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lnSpc>
                  <a:spcPct val="100000"/>
                </a:lnSpc>
                <a:buNone/>
              </a:pP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将近一万人参加了这次盛大的开幕式。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04473(1).jpg微信图片_202210062204473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04474.jpg微信图片_20221006220447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.pn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04471.jpg微信图片_20221006220447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3(1).png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kuànɡ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qiě</a:t>
              </a:r>
              <a:endParaRPr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况且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conj. moreover, besides,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 addition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6370" y="5420995"/>
            <a:ext cx="64750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玩游戏伤眼，况且你的作业还没做完。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04474.jpg微信图片_20221006220447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3(1).png3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04473(1).jpg微信图片_20221006220447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4(1).png4(1)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258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wū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hēi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乌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黑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pitch-black, jet-black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这个姑娘有着一双乌黑的大眼睛。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3(1).png3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59365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4(1).png4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04474.jpg微信图片_20221006220447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04473(1).jpg微信图片_20221006220447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(1).png1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567"/>
            <a:ext cx="1440000" cy="1078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ɡēn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suí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随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v. to follow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18922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被训的小孩子跟随父亲走回家</a:t>
              </a:r>
              <a:r>
                <a:rPr 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4(1).png4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(1).png1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567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3(1).png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04474.jpg微信图片_20221006220447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04471.jpg微信图片_20221006220447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xún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mì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寻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觅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seek, to look for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5755"/>
            <a:ext cx="57791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蜜蜂从蜂巢飞出去寻觅花朵。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6860" y="138430"/>
            <a:ext cx="2578735" cy="3194050"/>
            <a:chOff x="32" y="2028"/>
            <a:chExt cx="406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" y="4245"/>
              <a:ext cx="406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勤俭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lvl="0" algn="ctr" fontAlgn="auto">
                <a:lnSpc>
                  <a:spcPct val="100000"/>
                </a:lnSpc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industrious and thrifty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将近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close to, nearly,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approximately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buClrTx/>
                <a:buSzTx/>
                <a:buFontTx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农历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 fontAlgn="auto">
                <a:buClrTx/>
                <a:buSzTx/>
                <a:buFontTx/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lunar calendar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 fontAlgn="auto">
                <a:lnSpc>
                  <a:spcPct val="100000"/>
                </a:lnSpc>
                <a:buClrTx/>
                <a:buSzTx/>
                <a:buFontTx/>
                <a:defRPr sz="1800"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3510" y="3610610"/>
            <a:ext cx="2538095" cy="3429635"/>
            <a:chOff x="9080" y="2028"/>
            <a:chExt cx="3997" cy="5401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080" y="4280"/>
              <a:ext cx="3997" cy="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况且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conj. moreover, besides,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in addition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86480" y="3628390"/>
            <a:ext cx="2229485" cy="3411855"/>
            <a:chOff x="4717" y="1909"/>
            <a:chExt cx="3511" cy="5373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乌黑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pitch-black,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jet-black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48380" y="4296410"/>
            <a:ext cx="2229485" cy="43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wū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hēi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跟随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follow </a:t>
              </a:r>
              <a:endParaRPr kumimoji="0" lang="zh-CN" alt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785" y="4296410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ɡēn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suí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寻觅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seek,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look for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xún mì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39" name="文本框 7"/>
          <p:cNvSpPr txBox="1"/>
          <p:nvPr/>
        </p:nvSpPr>
        <p:spPr>
          <a:xfrm>
            <a:off x="1276985" y="735965"/>
            <a:ext cx="2940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lnSpc>
                <a:spcPct val="100000"/>
              </a:lnSpc>
              <a:defRPr sz="1800"/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qín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jiǎn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0" name="文本框 7"/>
          <p:cNvSpPr txBox="1"/>
          <p:nvPr/>
        </p:nvSpPr>
        <p:spPr>
          <a:xfrm>
            <a:off x="8271510" y="735965"/>
            <a:ext cx="2385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jiānɡ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jìn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1" name="文本框 7"/>
          <p:cNvSpPr txBox="1"/>
          <p:nvPr/>
        </p:nvSpPr>
        <p:spPr>
          <a:xfrm>
            <a:off x="5048250" y="735965"/>
            <a:ext cx="21951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nónɡ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lì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2" name="文本框 7"/>
          <p:cNvSpPr txBox="1"/>
          <p:nvPr/>
        </p:nvSpPr>
        <p:spPr>
          <a:xfrm>
            <a:off x="15240" y="4296410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kuànɡ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qiě</a:t>
            </a:r>
            <a:endParaRPr lang="en-US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勤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7378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勤快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勤恳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勤俭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勤学苦练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考勤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出勤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缺勤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278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不要让孩子养成衣来伸手、饭来张口的坏习惯，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要让孩子成为勤快的人。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7825"/>
            <a:ext cx="80981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经过几年的勤学苦练，老刘练就了一手人见人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夸的好字。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44645"/>
            <a:ext cx="790702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节俭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俭省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俭朴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04740"/>
            <a:ext cx="780542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你稍微了解下他就知道了，他真的很节俭，根本不会去乱花钱。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12485"/>
            <a:ext cx="74587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为了使女儿明白俭省的重要性，减少不必要的开销，我要她把每月的零用花费都做一个记录。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5(1).png5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72665" y="307975"/>
            <a:ext cx="1625600" cy="168084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况且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defTabSz="914400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用在后一分句的开头，表示在已有理由之外，补充追加新的理由。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988820"/>
            <a:ext cx="9173210" cy="53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那小鸡仿佛刚出窝没几天，</a:t>
            </a:r>
            <a:r>
              <a:rPr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况且</a:t>
            </a: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是乌黑乌黑的身子，可爱极了。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9173845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9174480" cy="136080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464820" y="4765675"/>
            <a:ext cx="9173845" cy="1420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虽然这工作很苦，但我不想离开现在的岗位。原因很简单，我在石油行业工作了20多年，有份难舍的情感，</a:t>
            </a:r>
            <a:r>
              <a:rPr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况且</a:t>
            </a: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我也热爱自己的专业，还想有所成就。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pic>
        <p:nvPicPr>
          <p:cNvPr id="10" name="图片 9" descr="D:\Desktop\6.jpg6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7740968" y="3140393"/>
            <a:ext cx="1539240" cy="14611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352165"/>
            <a:ext cx="9271000" cy="1037590"/>
            <a:chOff x="518" y="3097"/>
            <a:chExt cx="14600" cy="1634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3110"/>
              <a:ext cx="14600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这套房子交通方便，附近有书店，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况且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房租又不贵，真是再合适不过了。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4753879" y="3067284"/>
            <a:ext cx="6582073" cy="1642158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3091959" y="3016250"/>
            <a:ext cx="6008273" cy="170866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3253740" y="2905125"/>
            <a:ext cx="4897755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indent="0" algn="l" defTabSz="914400">
              <a:lnSpc>
                <a:spcPct val="150000"/>
              </a:lnSpc>
              <a:buSzPct val="100000"/>
              <a:buNone/>
              <a:defRPr sz="3200" u="sng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A 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飞行员驾机到目的地时，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 B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能见度不到500米，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 C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大大低于规定标准，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 D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只有4个马灯照明。</a:t>
            </a:r>
            <a:endParaRPr lang="zh-CN" altLang="zh-CN" sz="2400" u="none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8394" y="3065377"/>
            <a:ext cx="2438254" cy="1424662"/>
            <a:chOff x="4177" y="286"/>
            <a:chExt cx="3123" cy="1067"/>
          </a:xfrm>
        </p:grpSpPr>
        <p:sp>
          <p:nvSpPr>
            <p:cNvPr id="8" name="圆角矩形 7"/>
            <p:cNvSpPr/>
            <p:nvPr/>
          </p:nvSpPr>
          <p:spPr>
            <a:xfrm>
              <a:off x="4177" y="28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177" y="462"/>
              <a:ext cx="3123" cy="7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况且该机场没有夜航设备，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4753610" y="3028950"/>
            <a:ext cx="6814185" cy="2202180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3091815" y="3016250"/>
            <a:ext cx="6220460" cy="229171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3091815" y="3016250"/>
            <a:ext cx="533400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indent="0" algn="l" defTabSz="914400">
              <a:lnSpc>
                <a:spcPct val="15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ym typeface="+mn-ea"/>
              </a:rPr>
              <a:t>这次假期我不想去旅行了</a:t>
            </a:r>
            <a:r>
              <a:rPr lang="zh-CN" sz="2400" dirty="0">
                <a:sym typeface="+mn-ea"/>
              </a:rPr>
              <a:t>，</a:t>
            </a:r>
            <a:r>
              <a:rPr sz="2400" dirty="0">
                <a:solidFill>
                  <a:schemeClr val="accent1"/>
                </a:solidFill>
                <a:sym typeface="+mn-ea"/>
              </a:rPr>
              <a:t>A</a:t>
            </a:r>
            <a:r>
              <a:rPr sz="2400" dirty="0">
                <a:sym typeface="+mn-ea"/>
              </a:rPr>
              <a:t> 一来假期短</a:t>
            </a:r>
            <a:r>
              <a:rPr lang="zh-CN" sz="2400" dirty="0">
                <a:sym typeface="+mn-ea"/>
              </a:rPr>
              <a:t>，</a:t>
            </a:r>
            <a:r>
              <a:rPr sz="2400" dirty="0">
                <a:sym typeface="+mn-ea"/>
              </a:rPr>
              <a:t> </a:t>
            </a:r>
            <a:r>
              <a:rPr sz="2400" dirty="0">
                <a:solidFill>
                  <a:schemeClr val="accent1"/>
                </a:solidFill>
                <a:sym typeface="+mn-ea"/>
              </a:rPr>
              <a:t>B</a:t>
            </a:r>
            <a:r>
              <a:rPr sz="2400" dirty="0">
                <a:sym typeface="+mn-ea"/>
              </a:rPr>
              <a:t> 二来车票也不好买，</a:t>
            </a:r>
            <a:r>
              <a:rPr sz="2400" dirty="0">
                <a:solidFill>
                  <a:schemeClr val="accent1"/>
                </a:solidFill>
                <a:sym typeface="+mn-ea"/>
              </a:rPr>
              <a:t>C</a:t>
            </a:r>
            <a:r>
              <a:rPr sz="2400" dirty="0">
                <a:sym typeface="+mn-ea"/>
              </a:rPr>
              <a:t> 我想好好休息休息，复习复习功课，</a:t>
            </a:r>
            <a:r>
              <a:rPr sz="2400" dirty="0">
                <a:solidFill>
                  <a:schemeClr val="accent1"/>
                </a:solidFill>
                <a:sym typeface="+mn-ea"/>
              </a:rPr>
              <a:t>D</a:t>
            </a:r>
            <a:r>
              <a:rPr sz="2400" dirty="0">
                <a:sym typeface="+mn-ea"/>
              </a:rPr>
              <a:t> 也可以在近处玩儿。</a:t>
            </a:r>
            <a:endParaRPr lang="zh-CN" altLang="zh-CN" sz="2400" u="none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+mn-ea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7753" y="3065145"/>
            <a:ext cx="2694498" cy="2153168"/>
            <a:chOff x="4010" y="286"/>
            <a:chExt cx="3451" cy="1125"/>
          </a:xfrm>
        </p:grpSpPr>
        <p:sp>
          <p:nvSpPr>
            <p:cNvPr id="8" name="圆角矩形 7"/>
            <p:cNvSpPr/>
            <p:nvPr/>
          </p:nvSpPr>
          <p:spPr>
            <a:xfrm>
              <a:off x="4177" y="28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10" y="494"/>
              <a:ext cx="3451" cy="9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况且假期过后就是考试，</a:t>
              </a:r>
              <a:endParaRPr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4753610" y="3067050"/>
            <a:ext cx="6624320" cy="201231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3091815" y="3016250"/>
            <a:ext cx="6047105" cy="209359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3091815" y="2875280"/>
            <a:ext cx="49669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buClrTx/>
              <a:buSzTx/>
              <a:buFontTx/>
              <a:buNone/>
              <a:defRPr sz="3200" u="sng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毕竟已年过50，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A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忙了整整三天，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B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他突然发现自己双腿已无法站稳，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C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头痛欲裂，</a:t>
            </a:r>
            <a:r>
              <a:rPr lang="zh-CN" altLang="zh-CN" sz="2400" u="none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Helvetica Light" charset="0"/>
                <a:sym typeface="+mn-ea"/>
              </a:rPr>
              <a:t>D</a:t>
            </a:r>
            <a:r>
              <a:rPr lang="zh-CN" altLang="zh-CN" sz="2400" u="none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Helvetica Light" charset="0"/>
                <a:sym typeface="+mn-ea"/>
              </a:rPr>
              <a:t> 大家赶紧把他送到了医院。</a:t>
            </a:r>
            <a:endParaRPr lang="zh-CN" altLang="zh-CN" sz="2400" u="none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+mn-ea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485" y="3040380"/>
            <a:ext cx="2628900" cy="2044700"/>
            <a:chOff x="4177" y="286"/>
            <a:chExt cx="3123" cy="1067"/>
          </a:xfrm>
        </p:grpSpPr>
        <p:sp>
          <p:nvSpPr>
            <p:cNvPr id="8" name="圆角矩形 7"/>
            <p:cNvSpPr/>
            <p:nvPr/>
          </p:nvSpPr>
          <p:spPr>
            <a:xfrm>
              <a:off x="4177" y="28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177" y="539"/>
              <a:ext cx="3123" cy="5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况且他原本就有心脏病，</a:t>
              </a:r>
              <a:endParaRPr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52145" y="477012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这个小庭院设计非常美观。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她有一顶别致的帽子。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将木耳浸泡在水中就会慢慢膨大。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母亲一直责怪父亲过去不好好爱护身体。</a:t>
            </a:r>
            <a:endParaRPr lang="zh-CN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155" y="2840990"/>
            <a:ext cx="253111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měi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ɡuān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美观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beautiful, artistic, pleasing to the eye</a:t>
            </a:r>
            <a:endParaRPr lang="en-US" altLang="zh-CN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3" name="生词 2"/>
          <p:cNvSpPr txBox="1"/>
          <p:nvPr/>
        </p:nvSpPr>
        <p:spPr>
          <a:xfrm>
            <a:off x="3256280" y="284099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bié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zhì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别致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original, novel, exquisite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生词 3"/>
          <p:cNvSpPr txBox="1"/>
          <p:nvPr/>
        </p:nvSpPr>
        <p:spPr>
          <a:xfrm>
            <a:off x="5907405" y="2840990"/>
            <a:ext cx="28232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pào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浸泡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soak,	to immerse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5" name="生词 4"/>
          <p:cNvSpPr txBox="1"/>
          <p:nvPr/>
        </p:nvSpPr>
        <p:spPr>
          <a:xfrm>
            <a:off x="8763000" y="284099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zé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ɡuài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责怪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blame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嗨！你的女朋友在找你！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祖父是一个让小辈儿们特别仰慕的人。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他一旦接到任务就废寝忘食地工作。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82575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hēi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int. hey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492625" y="282575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zǔ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fù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祖父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(paternal) grandfather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162800" y="2825750"/>
            <a:ext cx="27781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fèi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qǐn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wànɡ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shí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废寝忘食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(so absorbed or occupied as)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to forget all about eating and sleeping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6090" y="138430"/>
            <a:ext cx="2239645" cy="3194050"/>
            <a:chOff x="330" y="2028"/>
            <a:chExt cx="3527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66" y="4108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美观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beautiful, artistic, pleasing to the eye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739140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měi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ɡuān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0" y="3948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浸泡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soak,to immerse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73914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jìn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3962"/>
              <a:ext cx="3794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别致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original, novel, exquisite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45685" y="739140"/>
            <a:ext cx="25711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bié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90830" y="3610610"/>
            <a:ext cx="2242820" cy="3194050"/>
            <a:chOff x="9312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12" y="413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责怪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blame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17766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zé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ɡuài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29485" cy="3194050"/>
            <a:chOff x="4718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8" y="3985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嗨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int. hey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17766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hēi</a:t>
            </a:r>
            <a:endParaRPr lang="zh-CN" altLang="zh-CN" sz="3600" b="1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66840" y="3628390"/>
            <a:ext cx="2290445" cy="3194050"/>
            <a:chOff x="9188" y="2028"/>
            <a:chExt cx="3607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188" y="4104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祖父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(paternal) grandfather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17766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zǔ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38500"/>
            <a:chOff x="4717" y="1909"/>
            <a:chExt cx="3511" cy="510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3957"/>
              <a:ext cx="3511" cy="3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废寝忘食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(so absorbed or occupied as)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forget all about eating and sleeping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11690" y="4177665"/>
            <a:ext cx="24885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fèi qǐn-wànɡ shí</a:t>
            </a:r>
            <a:endParaRPr sz="2400" b="1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2011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怪癖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怪事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怪异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怪模怪样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古怪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奇形怪状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千奇百怪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大惊小怪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怪罪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错怪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2103755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这座大厦修得怪模怪样的。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7825"/>
            <a:ext cx="80981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你这趟出游，还有什么稀奇古怪的见闻讲给咱们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听听。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44645"/>
            <a:ext cx="790702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废墟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废弃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荒废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百废待兴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废品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废纸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1040" y="5165090"/>
            <a:ext cx="780542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罗布泊中的古代废墟就是因气候变干而被遗弃的。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12485"/>
            <a:ext cx="74587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对城市的废弃物应当做到分类收集、运输和处理，并逐步实行无害化处理和综合利用。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500829" cy="2370526"/>
            <a:chOff x="8166" y="3144"/>
            <a:chExt cx="4989" cy="263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989" cy="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形容词——用在某些时令、时间、节日前，表示强调</a:t>
              </a:r>
              <a:endParaRPr sz="2000" dirty="0">
                <a:sym typeface="+mn-ea"/>
              </a:endParaRPr>
            </a:p>
            <a:p>
              <a:pPr algn="ctr" defTabSz="914400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endParaRPr sz="2000" dirty="0"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40940"/>
            <a:ext cx="9455785" cy="1078230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45"/>
              <a:ext cx="14557" cy="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buClrTx/>
                <a:buSzTx/>
                <a:buFontTx/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他一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清早就不知道忙什么去了。</a:t>
              </a:r>
              <a:endParaRPr lang="en-US" altLang="zh-CN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D:\Desktop\7(1).png7(1)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97560" y="2926398"/>
            <a:ext cx="1440180" cy="14395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8930" y="5095698"/>
            <a:ext cx="9455785" cy="1137719"/>
            <a:chOff x="762" y="3445"/>
            <a:chExt cx="14891" cy="1377"/>
          </a:xfrm>
        </p:grpSpPr>
        <p:sp>
          <p:nvSpPr>
            <p:cNvPr id="10" name="圆角矩形 9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62" y="3461"/>
              <a:ext cx="14557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三祖爷颇感诧异，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冬天的，这里离村子又远，分明不该有这么小的鸡仔呀！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3771088"/>
            <a:ext cx="9455785" cy="1078230"/>
            <a:chOff x="762" y="3445"/>
            <a:chExt cx="14891" cy="1305"/>
          </a:xfrm>
        </p:grpSpPr>
        <p:sp>
          <p:nvSpPr>
            <p:cNvPr id="6" name="圆角矩形 5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762" y="3734"/>
              <a:ext cx="14557" cy="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周末的，让人家多睡会吧。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2" name="图片 11" descr="D:\Desktop\5(1).png5(1)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995286" y="5613718"/>
            <a:ext cx="1069340" cy="1105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02310" y="250825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02310" y="251079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02310" y="25107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67485" y="255016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大晴天的，带什么雨伞呀！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4850" y="380365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04850" y="380619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04850" y="380619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70025" y="3845560"/>
            <a:ext cx="8658860" cy="14452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大年初一的，也该好好休息休息。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04850" y="513588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704850" y="513842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704850" y="513842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470025" y="5177790"/>
            <a:ext cx="103543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哥哥比弟弟大三岁。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86535" y="1171575"/>
            <a:ext cx="9261475" cy="650240"/>
          </a:xfrm>
          <a:prstGeom prst="roundRect">
            <a:avLst/>
          </a:prstGeom>
          <a:noFill/>
          <a:ln w="19050">
            <a:solidFill>
              <a:srgbClr val="CFB2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7"/>
          <p:cNvSpPr txBox="1"/>
          <p:nvPr/>
        </p:nvSpPr>
        <p:spPr>
          <a:xfrm>
            <a:off x="1672590" y="1266190"/>
            <a:ext cx="88893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下面句子中，指出哪个句子中的“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大</a:t>
            </a:r>
            <a:r>
              <a: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”和上面讲的意思不一样。</a:t>
            </a:r>
            <a:endParaRPr lang="zh-CN" altLang="en-US" sz="2400" b="1" dirty="0">
              <a:solidFill>
                <a:srgbClr val="CFB26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  <a:sym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28" grpId="0"/>
      <p:bldP spid="3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金窝银窝不如自己的狗窝。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大学时最喜欢的事情就是在湖畔看夕阳。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3968" y="2560251"/>
            <a:ext cx="2837180" cy="1994765"/>
            <a:chOff x="7703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03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wō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nest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pàn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n.side, bank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97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地球的公转轨道是个椭圆。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人的外表并不重要。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tuǒ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yuán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椭圆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n.ellipse, oval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wài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biǎo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外表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(outward) appearance,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exterior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这个工艺品镶嵌的都是珍珠。</a:t>
            </a:r>
            <a:endParaRPr sz="2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金刚石是最坚硬的物质。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54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xiānɡ</a:t>
              </a:r>
              <a:r>
                <a:rPr lang="en-US"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qiàn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镶嵌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inlay, to set,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to mount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300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jiān</a:t>
              </a:r>
              <a:r>
                <a:rPr 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yìnɡ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坚硬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adj. hard, solid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他每次旅游都会买很多当地的工艺品。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4573" y="2559616"/>
            <a:ext cx="2837180" cy="1994765"/>
            <a:chOff x="7793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93" y="3143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ɡōnɡ</a:t>
              </a:r>
              <a:r>
                <a:rPr lang="en-US"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</a:t>
              </a:r>
              <a:r>
                <a:rPr lang="en-US"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pǐn</a:t>
              </a:r>
              <a:endPara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工艺品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artware, handiwork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窝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nest </a:t>
              </a:r>
              <a:endParaRPr lang="en-US" altLang="zh-CN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  <a:buNone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9010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wō</a:t>
            </a:r>
            <a:endParaRPr lang="zh-CN" altLang="zh-CN" sz="3600" b="1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343" y="189161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椭圆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n.ellipse, oval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tuǒ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yuán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4262"/>
              <a:ext cx="3794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畔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n.side, bank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01870" y="901065"/>
            <a:ext cx="25711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pàn</a:t>
            </a:r>
            <a:endParaRPr lang="zh-CN" altLang="zh-CN" sz="3600" b="1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1600" y="3610610"/>
            <a:ext cx="2601595" cy="3194050"/>
            <a:chOff x="9014" y="2028"/>
            <a:chExt cx="4097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014" y="4280"/>
              <a:ext cx="4097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外表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(outward) appearance, exterior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3180" y="439547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wài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biǎo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镶嵌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inlay, to set,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mount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xiānɡ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坚硬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54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hard, solid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jiān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yìnɡ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工艺品</a:t>
              </a:r>
              <a:endParaRPr lang="zh-CN" altLang="en-US" sz="48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artware, handiwork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17710" y="4364355"/>
            <a:ext cx="2677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ɡōnɡ yì pǐn</a:t>
            </a:r>
            <a:endParaRPr sz="3600" b="1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67380" y="176403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民间传说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况且、大、倒不如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201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将近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将要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201" y="3251200"/>
            <a:ext cx="8755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废寝忘食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广字旁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及带有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广字旁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的汉字常表达的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35526" y="4408496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贿赂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201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P202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201" y="406400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窝、责怪、废寝忘食、勤俭、富裕、寻觅、隐蔽、一瘸一拐、逢、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4421" y="3669991"/>
            <a:ext cx="640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784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653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679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679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516505"/>
            <a:ext cx="829627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鸟窝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马蜂窝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安乐窝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眼窝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酒窝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山窝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窝囊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572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597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597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3248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每个人都希望有个舒适的安乐窝，因为人一生中，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超过二分之一的时间要在这里度过。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491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465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516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530725"/>
            <a:ext cx="80981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小女孩儿一笑，两个小酒窝溢着稚气和天真。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微信图片_20221006223703.jpg微信图片_202210062237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200910" y="916305"/>
            <a:ext cx="2261870" cy="17894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500829" cy="2370526"/>
            <a:chOff x="8166" y="3144"/>
            <a:chExt cx="4989" cy="263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989" cy="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倒不如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表示在多方面比较之后选择其一。常与“与其”搭配使用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defTabSz="914400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endParaRPr sz="2000" dirty="0"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33504"/>
            <a:ext cx="9455785" cy="1124499"/>
            <a:chOff x="518" y="3417"/>
            <a:chExt cx="14891" cy="136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7"/>
              <a:ext cx="14557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假期所有的旅游景点都是人山人海，就算能买上车票，也玩儿不好，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倒不如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在家清静清静看看书，听听音乐。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D:\Desktop\8(1).png8(1)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7373620" y="5295900"/>
            <a:ext cx="1915160" cy="130111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8930" y="5095698"/>
            <a:ext cx="9455785" cy="1137719"/>
            <a:chOff x="762" y="3445"/>
            <a:chExt cx="14891" cy="1377"/>
          </a:xfrm>
        </p:grpSpPr>
        <p:sp>
          <p:nvSpPr>
            <p:cNvPr id="10" name="圆角矩形 9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62" y="3461"/>
              <a:ext cx="14557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翻开相册，我不禁肃然起敬，与其说这是一本相册，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倒不如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说这是他大半生的历史。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3765304"/>
            <a:ext cx="9455785" cy="1124499"/>
            <a:chOff x="762" y="3438"/>
            <a:chExt cx="14891" cy="1361"/>
          </a:xfrm>
        </p:grpSpPr>
        <p:sp>
          <p:nvSpPr>
            <p:cNvPr id="6" name="圆角矩形 5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762" y="3438"/>
              <a:ext cx="14557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东西不是你的就不要去争夺。就是争来，也守不住。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倒不如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付出一分努力，得到一分收获，过平稳和顺的日子。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-130175" y="3050540"/>
            <a:ext cx="11902440" cy="1679575"/>
            <a:chOff x="-205" y="5779"/>
            <a:chExt cx="18535" cy="2645"/>
          </a:xfrm>
        </p:grpSpPr>
        <p:sp>
          <p:nvSpPr>
            <p:cNvPr id="14" name="矩形 13"/>
            <p:cNvSpPr/>
            <p:nvPr/>
          </p:nvSpPr>
          <p:spPr>
            <a:xfrm>
              <a:off x="1518" y="6592"/>
              <a:ext cx="16813" cy="183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914400">
                <a:lnSpc>
                  <a:spcPct val="120000"/>
                </a:lnSpc>
                <a:defRPr sz="3200">
                  <a:solidFill>
                    <a:srgbClr val="2A2A2B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我渐渐开始明白，要想找出人家的漏洞太容易了，难的是建设一个新的东西出来。 </a:t>
              </a:r>
              <a:r>
                <a:rPr lang="en-US" altLang="zh-CN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倒不如好好琢磨自己能建设什么。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05" y="5779"/>
              <a:ext cx="2439" cy="1917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52030" y="555625"/>
            <a:ext cx="6382563" cy="1768819"/>
            <a:chOff x="4428" y="448"/>
            <a:chExt cx="2600" cy="1081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2600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280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2506" cy="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A．与其说大海是一个安静的少女，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130175" y="2121535"/>
            <a:ext cx="11825605" cy="121729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倒不如过清贫日子。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00100" y="26847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B</a:t>
            </a:r>
            <a:endParaRPr lang="en-US" altLang="zh-CN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14675" y="409194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C</a:t>
            </a:r>
            <a:endParaRPr lang="en-US" altLang="zh-CN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7265" y="5046980"/>
            <a:ext cx="10796905" cy="160655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indent="0" algn="l" defTabSz="914400">
              <a:lnSpc>
                <a:spcPct val="12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走向大洋深处，我才发现， 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倒不如说是一只凶猛的怪兽。在看似平静的海面下，时时充满着凶险、恐怖，充满着数不清的暗礁、险滩。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1" name="图片 20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84785" y="4592955"/>
            <a:ext cx="1566545" cy="14046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781550" y="50342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en-US" altLang="zh-CN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52115" y="1151890"/>
            <a:ext cx="4894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B．与其天天为钱财奔忙，</a:t>
            </a:r>
            <a:endParaRPr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52115" y="1748790"/>
            <a:ext cx="575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C．你有时间去批评人家，</a:t>
            </a:r>
            <a:endParaRPr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外表：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工艺品：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别致：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废寝忘食：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跟随：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责怪：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1702" y="2576830"/>
            <a:ext cx="13104311" cy="2916646"/>
            <a:chOff x="1688" y="4058"/>
            <a:chExt cx="20636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88" y="4058"/>
              <a:ext cx="20636" cy="4593"/>
              <a:chOff x="-351" y="3669"/>
              <a:chExt cx="2566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351" y="4492"/>
                <a:ext cx="25663" cy="2979"/>
                <a:chOff x="2796" y="4492"/>
                <a:chExt cx="25663" cy="297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8039" y="6629"/>
                  <a:ext cx="20420" cy="842"/>
                  <a:chOff x="10173" y="6629"/>
                  <a:chExt cx="20420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173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62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golden henhouse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96" y="4492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金鸡窝</a:t>
                  </a:r>
                  <a:endPara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得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得知、得到、得分、得力、得空、得救、得胜、得闲、难得、取得、获得、赢得、求之不得、一举两得</a:t>
                      </a:r>
                      <a:endParaRPr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远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久远、长远、深远、遥远、永远、远古、远见、源远流长、为期不远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金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金子、金矿、金块、金条、黄金、纯金、金钱、美金、资金、礼金、租金、押金、奖金、现金、金融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壮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身强力壮、壮大、壮实、粗壮、健壮、精装、少壮、壮年、茁壮、兵强马壮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快躲起来，山上的石头砸下来了。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树枝十分茂密，仅有几缕阳光透了过来。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2089155"/>
            <a:chOff x="7572" y="2920"/>
            <a:chExt cx="5660" cy="2324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zá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砸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pound, to crush,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to tamp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1994765"/>
            <a:chOff x="7800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xī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ɡài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膝盖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knee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这棵树的枝叶很茂密。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年纪大的人离不开拐杖。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1994765"/>
            <a:chOff x="769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zhī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branch, twig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8616" y="2560251"/>
            <a:ext cx="2837180" cy="1994765"/>
            <a:chOff x="7800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00" y="3191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ɡuǎi</a:t>
              </a:r>
              <a:r>
                <a:rPr lang="en-US"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2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zhànɡ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拐杖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crutch, walking stick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他不喜欢拄拐杖。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因为车祸，他瘸了一条腿。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zhǔ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拄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lean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(a stick, etc.)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8407" y="2560251"/>
            <a:ext cx="2837180" cy="1994765"/>
            <a:chOff x="777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77" y="2994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qué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瘸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v.to limp,to be lame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真相都是需要人去挖掘的。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8772" y="2559463"/>
            <a:ext cx="2837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wā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jué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挖掘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excavate,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to unearth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565525"/>
            <a:chOff x="304" y="2028"/>
            <a:chExt cx="3491" cy="5615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砸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pound, to crush,to tamp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zá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枝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branch, twig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zhī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膝盖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knee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9515" y="894715"/>
            <a:ext cx="21951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xī ɡài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0670" y="3610610"/>
            <a:ext cx="2242820" cy="3194050"/>
            <a:chOff x="9296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96" y="3988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拐杖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crutch, walking stick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360045" y="4152900"/>
            <a:ext cx="35255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sz="28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ɡuǎi zhànɡ</a:t>
            </a:r>
            <a:endParaRPr sz="28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57425" cy="3194050"/>
            <a:chOff x="4718" y="1909"/>
            <a:chExt cx="355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62" y="4005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拄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lean 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(a stick, etc.)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zhǔ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瘸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limp,to be lame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086860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qué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12655" y="3646170"/>
            <a:ext cx="2229485" cy="4070985"/>
            <a:chOff x="4672" y="1909"/>
            <a:chExt cx="3511" cy="6411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672" y="4105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挖掘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excavate,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unearth</a:t>
              </a:r>
              <a:endParaRPr lang="en-US" altLang="zh-CN" sz="2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wā jué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5684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将近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将要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720000">
            <a:off x="2630170" y="3726815"/>
            <a:ext cx="2997835" cy="464185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88965" y="1722755"/>
            <a:ext cx="5907600" cy="12515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745480" y="1804035"/>
            <a:ext cx="48945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将近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下午四点时，下了一场大雨。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45480" y="2621280"/>
            <a:ext cx="5975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将近+时间词语/动词/形容词，表示时间上接近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900000">
            <a:off x="2799080" y="1856105"/>
            <a:ext cx="2914650" cy="629285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540000">
            <a:off x="2305050" y="2884170"/>
            <a:ext cx="3268980" cy="556895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3" name="圆角矩形 42"/>
          <p:cNvSpPr/>
          <p:nvPr/>
        </p:nvSpPr>
        <p:spPr>
          <a:xfrm>
            <a:off x="5688965" y="3103245"/>
            <a:ext cx="5908675" cy="7747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745480" y="352425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将近+数量短语，表示数量上快要达到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45480" y="3106420"/>
            <a:ext cx="51993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这本书将近十万字，不过我一天就看完了。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688965" y="5037455"/>
            <a:ext cx="5908675" cy="1478915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745480" y="5017135"/>
            <a:ext cx="65843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下月三号学校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将要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举办毕业典礼。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45480" y="5951855"/>
            <a:ext cx="5481955" cy="582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将要+动词/动词短语/形容词（极少情况），表示不久就要发生某事或产生变化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 rot="420000">
            <a:off x="2963545" y="4788535"/>
            <a:ext cx="2668905" cy="447675"/>
            <a:chOff x="7325474" y="3820934"/>
            <a:chExt cx="1340854" cy="263931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5688965" y="4006850"/>
            <a:ext cx="5907600" cy="774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45480" y="4427855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都是副词，都可以表示快要到某个时间了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5480" y="3921125"/>
            <a:ext cx="498792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99845">
              <a:lnSpc>
                <a:spcPct val="150000"/>
              </a:lnSpc>
              <a:defRPr sz="300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将近/将要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毕业时，他还没找到工作。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45480" y="2206861"/>
            <a:ext cx="6510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天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将近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黑了，他怎么还不回来？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45480" y="5432453"/>
            <a:ext cx="65843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如果这次不成功，下次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将要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困难得多。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0430"/>
            <a:chOff x="-95" y="-188"/>
            <a:chExt cx="19285" cy="13418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18"/>
              <a:chOff x="-97" y="-188"/>
              <a:chExt cx="19285" cy="1341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20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64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8905" y="2508250"/>
            <a:ext cx="11825605" cy="1217295"/>
            <a:chOff x="-443" y="1654"/>
            <a:chExt cx="19576" cy="2564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中国有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四千年的有文字记载的历史。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34230" y="429260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将近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76060" y="43815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将要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8905" y="1312545"/>
            <a:ext cx="11825605" cy="121729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想到今后 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在这所名牌大学学习，我心中激动极了。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705100" y="185610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将要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84120" y="3048000"/>
            <a:ext cx="15392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将近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8905" y="3703955"/>
            <a:ext cx="11825605" cy="1217295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他每天都学习到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半夜，真令人佩服。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128905" y="4921250"/>
            <a:ext cx="11825605" cy="1217295"/>
            <a:chOff x="-443" y="1654"/>
            <a:chExt cx="19576" cy="2564"/>
          </a:xfrm>
        </p:grpSpPr>
        <p:sp>
          <p:nvSpPr>
            <p:cNvPr id="35" name="矩形 34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如果经济状况不改善，不少工人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面临失业。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37" name="图片 3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3928745" y="424942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将近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811645" y="54476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将要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走路小心点，别掉到坑里。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受伤之后不进行包扎伤口就会发炎。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680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咋了，为什么还没吃饭？</a:t>
            </a:r>
            <a:endParaRPr lang="zh-CN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他这次能够通过考试完全是侥幸。</a:t>
            </a:r>
            <a:endParaRPr lang="en-US" altLang="zh-CN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kēnɡ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pit, hole, hollow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fā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yán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发炎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be inflamed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12815" y="283654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zǎ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pron. what, how, why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jiǎo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xìnɡ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侥幸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lucky, by luck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恋爱的滋味非常甜蜜。</a:t>
            </a:r>
            <a:endParaRPr sz="2400" b="1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逢十一、五一，车票就很难买。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用身体去换取成功是得不偿失的。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zī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wèi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滋味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n. taste, flavor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629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fénɡ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逢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meet, to come across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11060" y="2891790"/>
            <a:ext cx="27597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dé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bù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chánɡ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shī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得不偿失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the loss outweighs the gain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坑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pit, hole, hollow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kēnɡ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咋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pron.what, how, why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97545" y="922655"/>
            <a:ext cx="23856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zǎ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发炎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inflamed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36490" y="874395"/>
            <a:ext cx="246888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fā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yán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侥幸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lucky, by luck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13250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jiǎo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xìnɡ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滋味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taste, flavor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94100" y="4382135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zī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wèi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逢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meet,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come across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82135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fénɡ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得不偿失</a:t>
              </a:r>
              <a:endParaRPr lang="zh-CN" altLang="en-US" sz="4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the loss outweighs the gain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54845" y="4382135"/>
            <a:ext cx="26911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dé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bù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chánɡ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shī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784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653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679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679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51650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每逢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相逢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千载难逢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久别重逢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逢山开路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572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597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597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39465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每逢佳节，这里就会举行游园联欢，人们载歌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载舞，十分热闹。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491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465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516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502150"/>
            <a:ext cx="80981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"两军相逢，勇者胜"，勇敢是战胜强敌的法宝。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63800" y="949325"/>
            <a:ext cx="7480884" cy="677545"/>
            <a:chOff x="4428" y="462"/>
            <a:chExt cx="3636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636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62" y="462"/>
              <a:ext cx="356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勤俭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将近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祖父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富裕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废寝忘食</a:t>
              </a:r>
              <a:endPara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3890" y="2212340"/>
            <a:ext cx="10644505" cy="2432685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我的________在________三十岁时才找到第一份工作，他很珍惜这个机会，每天__________地工作。加上祖母很________，家里的日子渐渐________起来。</a:t>
            </a:r>
            <a:endParaRPr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44240" y="245618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将近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5805" y="390271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勤俭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18590" y="247904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祖父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7910" y="318325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废寝忘食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5430" y="390271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富裕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邱少云宁肯被火烧，也不暴露自己。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爷爷总是告诫我们不要太贪玩。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1994765"/>
            <a:chOff x="7572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nìnɡ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kěn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宁肯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adv. would rather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2090053"/>
            <a:chOff x="7800" y="2920"/>
            <a:chExt cx="5660" cy="2325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ɡào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jiè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告诫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warn, to caution,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admonish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每个人的欲望都是无穷无尽的。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贪婪的人不快乐。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1994765"/>
            <a:chOff x="769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yù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wànɡ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欲望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desire, lust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8616" y="2560251"/>
            <a:ext cx="2837180" cy="1994765"/>
            <a:chOff x="7800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00" y="3191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tān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lán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贪婪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greedy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每个国家都站在自己的利益上争夺领土。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局长就是因为贪污才被检察机关逮捕了。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1994765"/>
            <a:chOff x="7572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zhēnɡ</a:t>
              </a:r>
              <a:r>
                <a:rPr lang="en-US"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duó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争夺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struggle for,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to vie for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2090053"/>
            <a:chOff x="7800" y="2920"/>
            <a:chExt cx="5660" cy="2325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tān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wū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贪污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v.corruption,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embezzlement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他一直在贿赂领导。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有些人为了达到目的经常不择手段。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1994765"/>
            <a:chOff x="769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huì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lù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贿赂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bribe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8616" y="2560251"/>
            <a:ext cx="2837180" cy="1994765"/>
            <a:chOff x="7800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00" y="3191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bù</a:t>
              </a:r>
              <a:r>
                <a:rPr lang="en-US"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zé</a:t>
              </a:r>
              <a:r>
                <a:rPr lang="en-US"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-</a:t>
              </a:r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shǒu</a:t>
              </a:r>
              <a:r>
                <a:rPr lang="en-US"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duàn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0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不择有段</a:t>
              </a:r>
              <a:endParaRPr lang="zh-CN" altLang="en-US" sz="4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by fair means or foul,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by any kind of means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200406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宁肯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would rather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280670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nìnɡ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kěn</a:t>
            </a:r>
            <a:endParaRPr lang="zh-CN" altLang="zh-CN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2021840"/>
            <a:ext cx="2229485" cy="3565525"/>
            <a:chOff x="4717" y="1909"/>
            <a:chExt cx="3511" cy="5615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告诫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warn, to caution,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admonish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endParaRPr kumimoji="0" lang="en-US" altLang="zh-CN" sz="2000" b="1" i="0" u="none" strike="noStrike" kern="100" cap="none" spc="0" normalizeH="0" baseline="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94100" y="277558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ɡào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jiè</a:t>
            </a:r>
            <a:endParaRPr lang="zh-CN" altLang="zh-CN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2021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欲望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desire, lust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 fontAlgn="auto">
                <a:defRPr sz="1800"/>
              </a:pP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27755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yù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wànɡ</a:t>
            </a:r>
            <a:endParaRPr lang="zh-CN" altLang="zh-CN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203962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贪婪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greedy</a:t>
              </a: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54845" y="2775585"/>
            <a:ext cx="26911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tān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lán</a:t>
            </a:r>
            <a:endParaRPr lang="zh-CN" altLang="zh-CN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30" grpId="0"/>
      <p:bldP spid="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172466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争夺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struggle for,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vie for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252730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zhēnɡ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duó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174244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贪污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v.corruption,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embezzlement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94100" y="2496185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tān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wū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17424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贿赂</a:t>
              </a:r>
              <a:endParaRPr lang="zh-CN" altLang="en-US" sz="5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bribe</a:t>
              </a:r>
              <a:endParaRPr kumimoji="0" lang="en-US" sz="24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2496185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huì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lù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652000" y="1760220"/>
            <a:ext cx="2496185" cy="3194050"/>
            <a:chOff x="4419" y="1909"/>
            <a:chExt cx="393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419" y="4105"/>
              <a:ext cx="3931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36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不择手段</a:t>
              </a:r>
              <a:endParaRPr lang="zh-CN" altLang="en-US" sz="3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by fair means or foul,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by any kind of means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54845" y="2496185"/>
            <a:ext cx="26911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bù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zé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-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shǒu</a:t>
            </a: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duàn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30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1702" y="2576830"/>
            <a:ext cx="13104311" cy="2916646"/>
            <a:chOff x="1688" y="4058"/>
            <a:chExt cx="20636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88" y="4058"/>
              <a:ext cx="20636" cy="4593"/>
              <a:chOff x="-351" y="3669"/>
              <a:chExt cx="2566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351" y="4492"/>
                <a:ext cx="25663" cy="2979"/>
                <a:chOff x="2796" y="4492"/>
                <a:chExt cx="25663" cy="297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8039" y="6629"/>
                  <a:ext cx="20420" cy="842"/>
                  <a:chOff x="10173" y="6629"/>
                  <a:chExt cx="20420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173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62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golden henhouse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96" y="4492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金鸡窝</a:t>
                  </a:r>
                  <a:endPara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784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653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679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679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68880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受贿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行贿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贿赂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贿选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572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597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597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3946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国家工作人员在经济往来中，违反国家规定，收受各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种名义的回扣、手续费归个人所有的，以受贿论处。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491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465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516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48480"/>
            <a:ext cx="80981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介绍贿赂罪是指在行贿人和受贿人之间进行沟通、撮合，使行贿、受贿行为得以实现的行为。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89275" y="1070610"/>
            <a:ext cx="5688330" cy="677545"/>
            <a:chOff x="4380" y="462"/>
            <a:chExt cx="3613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565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80" y="474"/>
              <a:ext cx="361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坑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瘸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膝盖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扎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侥幸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1505" y="2247265"/>
            <a:ext cx="10644505" cy="38277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周的一个晚上，我骑着自行车回家，不小心掉进了一个大______，爬起来一看，原来是附近种树的人挖的。______摔破了，手也被______破了，鲜血直流，还算______，骨头没事。我只好推着自行车一______一拐地走回了家。</a:t>
            </a:r>
            <a:endParaRPr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64490" y="390017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膝盖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8785" y="46475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侥幸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5175" y="315277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坑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4835" y="391287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扎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19060" y="459613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瘸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4501(1).jpg微信图片_20221006224501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45011(1).jpg微信图片_202210062245011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2(1).png12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10" descr="D:\Desktop\10(1).png10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07442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pō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颇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quite, rather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910" y="5425440"/>
            <a:ext cx="5737225" cy="720090"/>
            <a:chOff x="-490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7143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490" y="9337"/>
              <a:ext cx="903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在当地这个老头颇具盛名。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45011(1).jpg微信图片_202210062245011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0(1).png10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4501(1).jpg微信图片_2022100622450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2(1).png12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9(1).png9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fēn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mínɡ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明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adv.clearly,plainly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8790" y="5423535"/>
            <a:ext cx="5088890" cy="1053465"/>
            <a:chOff x="196" y="9126"/>
            <a:chExt cx="10921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这分明就是在合伙欺骗消费者。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0(1).png10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9(1).png9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45011(1).jpg微信图片_20221006224501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4501(1).jpg微信图片_2022100622450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45014.jpg微信图片_202210062245014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yǐn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bì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隐蔽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v.to conceal,to hide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1325" y="5463540"/>
            <a:ext cx="5323139" cy="1053465"/>
            <a:chOff x="196" y="9126"/>
            <a:chExt cx="12285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28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285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解放军们隐蔽在雪地中等待指令。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9(1).png9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45014.jpg微信图片_20221006224501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0(1).png10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45011(1).jpg微信图片_20221006224501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45015.jpg微信图片_20221006224501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8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zhā</a:t>
              </a:r>
              <a:endParaRPr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扎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plunge into,to dive into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395" y="5462905"/>
            <a:ext cx="5844185" cy="1053465"/>
            <a:chOff x="196" y="9126"/>
            <a:chExt cx="12781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80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362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天气热的时候我喜欢把头发扎起来。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45014.jpg微信图片_20221006224501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45015.jpg微信图片_2022100622450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9(1).png9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0(1).png10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2(1).png12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zhuān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砖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brick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6705" y="5412740"/>
            <a:ext cx="54362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农村的房子都是用砖砌成的。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45015.jpg微信图片_2022100622450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2(1).png12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45014.jpg微信图片_20221006224501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9(1).png9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4501(1).jpg微信图片_20221006224501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jiǎn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拣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pick,to pick up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317500" y="5460365"/>
            <a:ext cx="6457315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小孩子一吃起饭来就东挑西拣。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2(1).png12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6224501(1).jpg微信图片_20221006224501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62245015.jpg微信图片_2022100622450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62245014.jpg微信图片_20221006224501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45011(1).jpg微信图片_202210062245011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piě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撇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 v.to throw,to fling,to cast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0" y="5309870"/>
            <a:ext cx="6198235" cy="7200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-97155" y="5408930"/>
            <a:ext cx="6499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那个男人撇下了自己的妻儿不管不问。</a:t>
            </a:r>
            <a:endParaRPr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zh-CN" sz="5400" b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颇</a:t>
              </a:r>
              <a:endParaRPr lang="zh-CN" sz="54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quite, rather </a:t>
              </a:r>
              <a:endParaRPr lang="en-US" altLang="zh-CN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pō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隐蔽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conceal,to hide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97545" y="92265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yǐn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bì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分明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adv.clearly,plainly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36490" y="874395"/>
            <a:ext cx="24688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fēn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mínɡ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扎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plunge into,to dive into </a:t>
              </a: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1325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zhā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5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砖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brick</a:t>
              </a:r>
              <a:endParaRPr kumimoji="0" lang="en-US" altLang="zh-CN" sz="5400" b="1" i="0" u="none" strike="noStrike" kern="100" cap="none" spc="0" normalizeH="0" baseline="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9410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zhuān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5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拣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kumimoji="0" lang="en-US" sz="2000" i="0" u="none" strike="noStrike" cap="none" spc="0" normalizeH="0" baseline="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o pick,to pick up</a:t>
              </a: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8213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jiǎn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撇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throw,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fling,to cast</a:t>
              </a:r>
              <a:endParaRPr kumimoji="0" lang="en-US" sz="2000" i="0" u="none" strike="noStrike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54845" y="4382135"/>
            <a:ext cx="26911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piě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样品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刺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气味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进而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分裂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渗透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定义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潜水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繁殖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古怪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784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653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679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679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552700"/>
            <a:ext cx="829627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屏蔽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掩蔽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隐蔽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遮蔽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浮云蔽日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一言以蔽之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572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597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597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3946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在之后的很多年里，他一直拒绝接受任何采访，屏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蔽了传媒界。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491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465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516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530090"/>
            <a:ext cx="80981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在村寨东边的一座小山头上，密密的树林掩蔽着很多帐篷。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例：欲望：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愿望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希望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失望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盼望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富裕：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隐蔽：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贪婪：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争夺：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1702" y="2576830"/>
            <a:ext cx="13104311" cy="2916646"/>
            <a:chOff x="1688" y="4058"/>
            <a:chExt cx="20636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88" y="4058"/>
              <a:ext cx="20636" cy="4593"/>
              <a:chOff x="-351" y="3669"/>
              <a:chExt cx="2566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351" y="4492"/>
                <a:ext cx="25663" cy="2979"/>
                <a:chOff x="2796" y="4492"/>
                <a:chExt cx="25663" cy="297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8039" y="6629"/>
                  <a:ext cx="20420" cy="842"/>
                  <a:chOff x="10173" y="6629"/>
                  <a:chExt cx="20420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173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62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golden henhouse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96" y="4492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金鸡窝</a:t>
                  </a:r>
                  <a:endPara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8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你们老家养鸡吗？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1275" y="2159635"/>
            <a:ext cx="4500880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19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2" name="文本框 1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金鸡窝是真的鸡窝。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老人说不能坐在金鸡窝上。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三祖爷因为贪婪受到了惩罚。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9" name="20-1">
            <a:hlinkClick r:id="" action="ppaction://media"/>
          </p:cNvPr>
          <p:cNvPicPr/>
          <p:nvPr>
            <a:audioFile r:link="rId120"/>
            <p:extLst>
              <p:ext uri="{DAA4B4D4-6D71-4841-9C94-3DE7FCFB9230}">
                <p14:media xmlns:p14="http://schemas.microsoft.com/office/powerpoint/2010/main" r:embed="rId121"/>
              </p:ext>
            </p:extLst>
          </p:nvPr>
        </p:nvPicPr>
        <p:blipFill>
          <a:blip r:embed="rId122"/>
          <a:stretch>
            <a:fillRect/>
          </a:stretch>
        </p:blipFill>
        <p:spPr>
          <a:xfrm>
            <a:off x="869950" y="1219835"/>
            <a:ext cx="1609090" cy="1480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8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82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5" fill="hold">
                      <p:stCondLst>
                        <p:cond delay="0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28" dur="25302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5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6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7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8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59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0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1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2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3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4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5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6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7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8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69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0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1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2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3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4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5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6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7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78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79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0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1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2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3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4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5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6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7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88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89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0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1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2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3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4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5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6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7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98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99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0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1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2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3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4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5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6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7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08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09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0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1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2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3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4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100" y="836930"/>
            <a:ext cx="118827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姥姥住的村东池塘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有一块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椭圆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形的大石头。那石头中间凹陷，像个鸡窝，村里人叫它金鸡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金鸡窝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外表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有些古怪，红色的石头，上面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镶嵌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着些不同色彩、不同形状、或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坚硬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或不十分坚硬的小石头，像件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工艺品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，很是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美观别致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l" defTabSz="914400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我们小时候都喜欢坐在石头上，把脚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浸泡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在水里。老人们见了，就会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责怪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：“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，坐在金鸡窝上，想干吗呀！”我被说得糊涂，就去问姥姥，这才得知那个久远的传说。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请用重点词语复述故事：畔、椭圆、窝、外表、镶嵌、工艺品、美观、别致、浸泡、责怪、嗨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  <p:bldP spid="6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5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6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7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8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59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0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1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2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3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4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5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6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7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8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69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0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1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2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3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4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5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6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7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78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79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0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1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2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3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4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5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6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7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88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89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0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1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2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3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4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5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6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7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98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99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0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1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2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3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4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5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6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7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08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09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0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1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2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3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4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240" y="125666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ym typeface="+mn-ea"/>
              </a:rPr>
              <a:t> </a:t>
            </a:r>
            <a:r>
              <a:rPr lang="en-US" sz="2400" dirty="0"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姥爷祖父的祖父宋家有几兄弟，大家起早贪黑，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废寝忘食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，勤劳加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勤俭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，日子过得还算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富裕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农历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年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将近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，宋家三祖爷早下了地，突然看到了一窝小鸡。那小鸡仿佛刚出窝没几天，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况且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乌黑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乌黑的身子，可爱极了，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跟随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着母鸡，四处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寻觅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，像是在找食。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46505" y="5279390"/>
            <a:ext cx="9341485" cy="20300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请用重点词语复述故事：废寝忘食、勤俭、富裕、农历、将近、况且、乌黑、跟随、寻觅、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2" grpId="0"/>
      <p:bldP spid="6" grpId="0" bldLvl="0" animBg="1"/>
      <p:bldP spid="1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5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6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7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8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59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0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1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2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3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4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5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6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7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8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69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0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1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2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3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4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5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6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7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78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79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0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1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2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3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4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5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6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7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88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89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0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1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2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3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4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5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6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7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98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99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0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1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2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3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4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5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6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7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08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09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0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1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2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3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4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240" y="1256665"/>
            <a:ext cx="118827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三祖爷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感诧异，大冬天的，这里离村子又远，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分明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不该有这么小的鸡仔呀！三祖爷去捉小鸡，小鸡想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隐蔽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自己，跑着往干草丛里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。三祖爷顺手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拣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起一块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砖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撇过去，一下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中了一只小鸡。小鸡就地打了个滚，瞬间变成了一块金子。这时候，老母鸡急了，跳起来在三祖爷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膝盖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下边就是一口，三祖爷疼的要命，哼哼着，路也走不动了，只好拣个树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拐杖拄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着，一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一拐地回了家。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请用重点词语复述故事：颇、分明、隐蔽、扎、砖、拣、撇、砸、膝盖、枝、拐杖、拄、瘸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2" grpId="0"/>
      <p:bldP spid="6" grpId="0" bldLvl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5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6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7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8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19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0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1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2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3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4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5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6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27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28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29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0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1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2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33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34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35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36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37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38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39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0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4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4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4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4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46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47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48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49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50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51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52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53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54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55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56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57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58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59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60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61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62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63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64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65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66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67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68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69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70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71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72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73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74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75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76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77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78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79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80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81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82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83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84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85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86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87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88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89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90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75" y="1013460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回到家，三祖爷把事情跟家里人一说，大家赶到地里，可怎么也找不着那窝鸡。大家开始在附近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挖掘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，挖了个大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坑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，结果还是没有看到鸡，只是挖出了那块像鸡窝一样的大石头。他们把那石头抬回村里，因为形状不规则，派不上什么用场，最后就扔在了池塘边。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l" defTabSz="914400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三祖爷受伤的腿一直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发炎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，疼得下不了床。一个身强力壮的小伙子，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咋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能光躺在床上呢？三祖爷只好用那金子换了钱去看病。还算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侥幸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，金子换来的钱用完了，三祖爷的腿也好了。三祖爷尝到了久病不愈的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滋味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，后来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逢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人就说，真是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得不偿失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，早知道这样，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宁肯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当初不搭理那窝小鸡。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请用重点词语复述故事：挖掘、坑、发炎、咋、侥幸、滋味、逢、得不偿失、宁肯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2" grpId="0" bldLvl="0" animBg="1"/>
      <p:bldP spid="243" grpId="0" bldLvl="0" animBg="1"/>
      <p:bldP spid="245" grpId="0" bldLvl="0" animBg="1"/>
      <p:bldP spid="246" grpId="0" bldLvl="0" animBg="1"/>
      <p:bldP spid="247" grpId="0" bldLvl="0" animBg="1"/>
      <p:bldP spid="252" grpId="0" bldLvl="0" animBg="1"/>
      <p:bldP spid="257" grpId="0" bldLvl="0" animBg="1"/>
      <p:bldP spid="262" grpId="0" bldLvl="0" animBg="1"/>
      <p:bldP spid="266" grpId="0" bldLvl="0" animBg="1"/>
      <p:bldP spid="267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6" grpId="0" bldLvl="0" animBg="1"/>
      <p:bldP spid="423" grpId="0" bldLvl="0" animBg="1"/>
      <p:bldP spid="428" grpId="0" bldLvl="0" animBg="1"/>
      <p:bldP spid="432" grpId="0" bldLvl="0" animBg="1"/>
      <p:bldP spid="433" grpId="0" bldLvl="0" animBg="1"/>
      <p:bldP spid="439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87" grpId="0" bldLvl="0" animBg="1"/>
      <p:bldP spid="590" grpId="0" bldLvl="0" animBg="1"/>
      <p:bldP spid="591" grpId="0" bldLvl="0" animBg="1"/>
      <p:bldP spid="596" grpId="0" bldLvl="0" animBg="1"/>
      <p:bldP spid="597" grpId="0" bldLvl="0" animBg="1"/>
      <p:bldP spid="598" grpId="0" bldLvl="0" animBg="1"/>
      <p:bldP spid="599" grpId="0" bldLvl="0" animBg="1"/>
      <p:bldP spid="2" grpId="0"/>
      <p:bldP spid="6" grpId="0" bldLvl="0" animBg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6191353.jpg微信图片_2022100619135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9855" y="-73025"/>
            <a:ext cx="12387580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7145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5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6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7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8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19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0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1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2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3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4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5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6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27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28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29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0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1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2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33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34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35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3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3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3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3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4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4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4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44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45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4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4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48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49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50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51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52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53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54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55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56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57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58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59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60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61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62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63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64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65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66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67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68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69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70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71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72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73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74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75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76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77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78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79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80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81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82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83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84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8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8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8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8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490" y="1351280"/>
            <a:ext cx="118827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三祖爷的故事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告诫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后人，做人不要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欲望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太多，不要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贪婪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。东西不是你的就不要去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争夺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，就是争来，也守不住。倒不如付出一分努力，得到一分收获，过平稳和顺的日子。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后来，三祖爷的故事传了一代又一代，宋家的子孙也有做了官的，但没有人敢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贪污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贿赂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不择手段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，因为他们心里都有一个“金鸡窝”。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请用重点词语复述故事：告诫、欲望、贪婪、争夺、贪污、贿赂、不择手段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2" grpId="0" bldLvl="0" animBg="1"/>
      <p:bldP spid="243" grpId="0" bldLvl="0" animBg="1"/>
      <p:bldP spid="245" grpId="0" bldLvl="0" animBg="1"/>
      <p:bldP spid="246" grpId="0" bldLvl="0" animBg="1"/>
      <p:bldP spid="247" grpId="0" bldLvl="0" animBg="1"/>
      <p:bldP spid="252" grpId="0" bldLvl="0" animBg="1"/>
      <p:bldP spid="257" grpId="0" bldLvl="0" animBg="1"/>
      <p:bldP spid="262" grpId="0" bldLvl="0" animBg="1"/>
      <p:bldP spid="266" grpId="0" bldLvl="0" animBg="1"/>
      <p:bldP spid="267" grpId="0" bldLvl="0" animBg="1"/>
      <p:bldP spid="384" grpId="0" bldLvl="0" animBg="1"/>
      <p:bldP spid="388" grpId="0" bldLvl="0" animBg="1"/>
      <p:bldP spid="392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23" grpId="0" bldLvl="0" animBg="1"/>
      <p:bldP spid="428" grpId="0" bldLvl="0" animBg="1"/>
      <p:bldP spid="432" grpId="0" bldLvl="0" animBg="1"/>
      <p:bldP spid="433" grpId="0" bldLvl="0" animBg="1"/>
      <p:bldP spid="439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87" grpId="0" bldLvl="0" animBg="1"/>
      <p:bldP spid="590" grpId="0" bldLvl="0" animBg="1"/>
      <p:bldP spid="591" grpId="0" bldLvl="0" animBg="1"/>
      <p:bldP spid="596" grpId="0" bldLvl="0" animBg="1"/>
      <p:bldP spid="597" grpId="0" bldLvl="0" animBg="1"/>
      <p:bldP spid="598" grpId="0" bldLvl="0" animBg="1"/>
      <p:bldP spid="599" grpId="0" bldLvl="0" animBg="1"/>
      <p:bldP spid="6" grpId="0" bldLvl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55587" y="1070610"/>
            <a:ext cx="9095981" cy="677545"/>
            <a:chOff x="4231" y="462"/>
            <a:chExt cx="4421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070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231" y="536"/>
              <a:ext cx="442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母鸡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鸡仔（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zǎi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）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鸡窝（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wō）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找食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跟随</a:t>
              </a:r>
              <a:endPara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1505" y="2253615"/>
            <a:ext cx="10644505" cy="38277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_______旁的草地上，一只_______正带着一群小_______四处_______吃，那些小鸡_______妈妈走来走去，可爱极了。</a:t>
            </a:r>
            <a:endParaRPr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438015" y="478917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母鸡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5120" y="538924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找食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910" y="478917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鸡窝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98435" y="478917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鸡仔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87140" y="540829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跟随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15" y="2418080"/>
            <a:ext cx="3106420" cy="206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1925" y="1672590"/>
          <a:ext cx="11873230" cy="47003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13486"/>
                <a:gridCol w="2378075"/>
                <a:gridCol w="5681669"/>
              </a:tblGrid>
              <a:tr h="855980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dirty="0">
                          <a:sym typeface="华文细黑" panose="02010600040101010101" pitchFamily="2" charset="-122"/>
                        </a:rPr>
                        <a:t>姥姥村里的人把什么成为“金鸡窝”？描述一下金鸡窝的样子</a:t>
                      </a:r>
                      <a:endParaRPr sz="2000" dirty="0"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h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1. 大石头、凹陷、鸟窝</a:t>
                      </a:r>
                      <a:endParaRPr sz="1800" b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2. 古怪、红色、镶嵌……小石头、像……、美观别致</a:t>
                      </a:r>
                      <a:endParaRPr sz="1800" b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55015">
                <a:tc row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sz="2000" b="1">
                          <a:solidFill>
                            <a:srgbClr val="FFFFFF"/>
                          </a:solidFill>
                          <a:sym typeface="华文细黑" panose="02010600040101010101" pitchFamily="2" charset="-122"/>
                        </a:rPr>
                        <a:t>讲述一下那个久远的传说</a:t>
                      </a:r>
                      <a:endParaRPr sz="2000" b="1" dirty="0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背景</a:t>
                      </a:r>
                      <a:endParaRPr lang="zh-CN" altLang="en-US" sz="2000" b="1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宋家几兄弟、起早贪黑、废寝忘食、勤劳节俭、日子富裕</a:t>
                      </a:r>
                      <a:endParaRPr sz="1800" b="0" dirty="0"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39878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时间</a:t>
                      </a:r>
                      <a:endParaRPr lang="zh-CN" altLang="en-US" sz="2000" b="1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农历年将近</a:t>
                      </a:r>
                      <a:endParaRPr sz="1800" b="0" dirty="0"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32258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人物</a:t>
                      </a:r>
                      <a:endParaRPr lang="zh-CN" altLang="en-US" sz="2000" b="1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宋家三祖爷</a:t>
                      </a:r>
                      <a:endParaRPr sz="1800" b="0" dirty="0"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57480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事情经过</a:t>
                      </a:r>
                      <a:endParaRPr lang="zh-CN" altLang="en-US" sz="2000" b="1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1. 发现一窝小鸡</a:t>
                      </a:r>
                      <a:endParaRPr sz="18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2. 捉小鸡，小鸡变金子</a:t>
                      </a:r>
                      <a:endParaRPr sz="18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3. 三祖爷受伤</a:t>
                      </a:r>
                      <a:endParaRPr sz="18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4. 再次找小鸡，没找到，发现大石头</a:t>
                      </a:r>
                      <a:endParaRPr sz="18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5. 三祖爷治疗受伤的腿</a:t>
                      </a:r>
                      <a:endParaRPr sz="1800" b="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49847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 b="1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这个故事给我们的启发</a:t>
                      </a:r>
                      <a:endParaRPr lang="zh-CN" altLang="en-US" sz="2000" b="1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h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1800" dirty="0"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不要欲望太多，不要贪婪</a:t>
                      </a:r>
                      <a:endParaRPr lang="zh-CN" altLang="en-US" sz="1800" b="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970405" y="702310"/>
            <a:ext cx="8578850" cy="878840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1453515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42113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610485" y="1717040"/>
            <a:ext cx="44958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晴天，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B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你出门时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干吗要 D 带把雨伞呢？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26665" y="4842510"/>
            <a:ext cx="46634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父亲年龄大了</a:t>
            </a:r>
            <a:r>
              <a:rPr lang="zh-CN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身体也不好，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我不放心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D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他一个人去旅行。</a:t>
            </a:r>
            <a:endParaRPr lang="zh-CN" altLang="zh-CN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1788795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大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况且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上图顶部底图"/>
          <p:cNvGrpSpPr/>
          <p:nvPr/>
        </p:nvGrpSpPr>
        <p:grpSpPr>
          <a:xfrm>
            <a:off x="3930015" y="3065780"/>
            <a:ext cx="5907405" cy="1473835"/>
            <a:chOff x="3758" y="2217"/>
            <a:chExt cx="9303" cy="2321"/>
          </a:xfrm>
        </p:grpSpPr>
        <p:sp>
          <p:nvSpPr>
            <p:cNvPr id="11" name="圆角矩形 1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1" name="上图顶部橙色半夹"/>
          <p:cNvSpPr/>
          <p:nvPr/>
        </p:nvSpPr>
        <p:spPr>
          <a:xfrm>
            <a:off x="2566670" y="303339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上图左半夹文字"/>
          <p:cNvSpPr/>
          <p:nvPr/>
        </p:nvSpPr>
        <p:spPr>
          <a:xfrm>
            <a:off x="2610485" y="3324860"/>
            <a:ext cx="44958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与其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A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一个人生气，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B 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不如 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C 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找个朋友 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D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说出来更好。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41300" y="3401060"/>
            <a:ext cx="1925320" cy="706755"/>
            <a:chOff x="4428" y="448"/>
            <a:chExt cx="3124" cy="1113"/>
          </a:xfrm>
        </p:grpSpPr>
        <p:sp>
          <p:nvSpPr>
            <p:cNvPr id="24" name="圆角矩形 2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倒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74465" y="204470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704715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670" y="2364740"/>
            <a:ext cx="609282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A 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自己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吃点儿亏，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也不愿</a:t>
            </a:r>
            <a:r>
              <a:rPr sz="2400" u="sng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sz="2400" u="sng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让朋友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 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吃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亏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。</a:t>
            </a:r>
            <a:endParaRPr lang="zh-CN" altLang="zh-CN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20950" y="498729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朝你这个方向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走来的</a:t>
            </a:r>
            <a:r>
              <a:rPr lang="zh-CN"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你怎么</a:t>
            </a:r>
            <a:r>
              <a:rPr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 </a:t>
            </a:r>
            <a:r>
              <a:rPr sz="2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没看见他呢？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宁肯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分明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645" y="2664460"/>
            <a:ext cx="82556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告诉我们这样一个道理“做人不要欲望太多，不要贪婪。东西不是你的就不要去争夺，就是争来，也守不住。倒不如付出一分努力，得到一分收获。”在你们国家也有这样的传说或故事吗？请参照练习5讲一个类似的故事，可以从故事发生的时间、地点、背景、事情经过、给人的启发等几方面来讲述，请以“争来的东西守不住”为题，字数不少于400字。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看图片，熟悉下列名词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441960" y="2159635"/>
          <a:ext cx="11122025" cy="437942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729865"/>
                <a:gridCol w="2753995"/>
                <a:gridCol w="2733040"/>
                <a:gridCol w="2905125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 dirty="0">
                          <a:solidFill>
                            <a:schemeClr val="bg1"/>
                          </a:solidFill>
                        </a:rPr>
                        <a:t>图片</a:t>
                      </a:r>
                      <a:endParaRPr lang="zh-CN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 dirty="0">
                          <a:solidFill>
                            <a:schemeClr val="bg1"/>
                          </a:solidFill>
                        </a:rPr>
                        <a:t>词语及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  <a:sym typeface="+mn-ea"/>
                        </a:rPr>
                        <a:t>图片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sz="2400" b="1" dirty="0">
                          <a:solidFill>
                            <a:schemeClr val="bg1"/>
                          </a:solidFill>
                          <a:sym typeface="+mn-ea"/>
                        </a:rPr>
                        <a:t>词语及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  <a:sym typeface="+mn-ea"/>
                        </a:rPr>
                        <a:t>例句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2059940">
                <a:tc>
                  <a:txBody>
                    <a:bodyPr/>
                    <a:lstStyle/>
                    <a:p>
                      <a:pPr algn="ctr" defTabSz="914400"/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皮革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皮革包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他在皮革厂工作。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buNone/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钻石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一颗钻石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这件首饰非常昂贵，上面镶满了钻石。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  <a:tr h="1732280">
                <a:tc>
                  <a:txBody>
                    <a:bodyPr/>
                    <a:lstStyle/>
                    <a:p>
                      <a:pPr algn="ctr" defTabSz="914400"/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哨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吹哨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足球场上裁判员吹哨的动作很帅。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buNone/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endParaRPr lang="zh-CN" altLang="en-US" sz="24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启事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寻物启事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墙上贴着一张寻物启事。</a:t>
                      </a:r>
                      <a:endParaRPr lang="zh-CN" altLang="en-US"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3122930"/>
            <a:ext cx="1800000" cy="1463003"/>
          </a:xfrm>
          <a:prstGeom prst="rect">
            <a:avLst/>
          </a:prstGeom>
        </p:spPr>
      </p:pic>
      <p:pic>
        <p:nvPicPr>
          <p:cNvPr id="5" name="图片 4" descr="图片3"/>
          <p:cNvPicPr/>
          <p:nvPr/>
        </p:nvPicPr>
        <p:blipFill>
          <a:blip r:embed="rId4"/>
          <a:stretch>
            <a:fillRect/>
          </a:stretch>
        </p:blipFill>
        <p:spPr>
          <a:xfrm>
            <a:off x="929005" y="4979670"/>
            <a:ext cx="1800000" cy="1440000"/>
          </a:xfrm>
          <a:prstGeom prst="rect">
            <a:avLst/>
          </a:prstGeom>
        </p:spPr>
      </p:pic>
      <p:pic>
        <p:nvPicPr>
          <p:cNvPr id="6" name="图片 5" descr="图片6"/>
          <p:cNvPicPr/>
          <p:nvPr/>
        </p:nvPicPr>
        <p:blipFill>
          <a:blip r:embed="rId5"/>
          <a:stretch>
            <a:fillRect/>
          </a:stretch>
        </p:blipFill>
        <p:spPr>
          <a:xfrm>
            <a:off x="6424930" y="3145790"/>
            <a:ext cx="1800000" cy="1440000"/>
          </a:xfrm>
          <a:prstGeom prst="rect">
            <a:avLst/>
          </a:prstGeom>
        </p:spPr>
      </p:pic>
      <p:pic>
        <p:nvPicPr>
          <p:cNvPr id="7" name="图片 6" descr="图片8"/>
          <p:cNvPicPr/>
          <p:nvPr/>
        </p:nvPicPr>
        <p:blipFill>
          <a:blip r:embed="rId6"/>
          <a:stretch>
            <a:fillRect/>
          </a:stretch>
        </p:blipFill>
        <p:spPr>
          <a:xfrm>
            <a:off x="6424930" y="4979670"/>
            <a:ext cx="1800000" cy="144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432435" y="1721485"/>
          <a:ext cx="11122025" cy="437942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729865"/>
                <a:gridCol w="2753995"/>
                <a:gridCol w="2733040"/>
                <a:gridCol w="2905125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 dirty="0">
                          <a:solidFill>
                            <a:schemeClr val="bg1"/>
                          </a:solidFill>
                        </a:rPr>
                        <a:t>图片</a:t>
                      </a:r>
                      <a:endParaRPr lang="zh-CN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 dirty="0">
                          <a:solidFill>
                            <a:schemeClr val="bg1"/>
                          </a:solidFill>
                        </a:rPr>
                        <a:t>词语及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  <a:sym typeface="+mn-ea"/>
                        </a:rPr>
                        <a:t>图片</a:t>
                      </a:r>
                      <a:endParaRPr lang="zh-CN" altLang="en-US"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sz="2400" b="1" dirty="0">
                          <a:solidFill>
                            <a:schemeClr val="bg1"/>
                          </a:solidFill>
                          <a:sym typeface="+mn-ea"/>
                        </a:rPr>
                        <a:t>词语及</a:t>
                      </a:r>
                      <a:r>
                        <a:rPr sz="2400" b="1" dirty="0">
                          <a:solidFill>
                            <a:schemeClr val="bg1"/>
                          </a:solidFill>
                          <a:sym typeface="+mn-ea"/>
                        </a:rPr>
                        <a:t>例句</a:t>
                      </a:r>
                      <a:endParaRPr lang="zh-CN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2059940">
                <a:tc>
                  <a:txBody>
                    <a:bodyPr/>
                    <a:lstStyle/>
                    <a:p>
                      <a:pPr algn="ctr" defTabSz="914400"/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油漆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刷油漆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用油漆刷墙。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buNone/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炊烟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傍晚时，村子里家家升起了炊烟。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732280">
                <a:tc>
                  <a:txBody>
                    <a:bodyPr/>
                    <a:lstStyle/>
                    <a:p>
                      <a:pPr algn="ctr" defTabSz="914400"/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证书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荣誉证书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上学期间他获得了不少荣誉证书。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buNone/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endParaRPr lang="zh-CN" altLang="en-US" sz="240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火焰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一团火焰</a:t>
                      </a:r>
                      <a:endParaRPr sz="24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>
                        <a:defRPr sz="240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SimSun" panose="02010600030101010101" pitchFamily="2" charset="-122"/>
                        </a:defRPr>
                      </a:pPr>
                      <a:r>
                        <a:rPr sz="24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红色的火焰让人感觉温暖。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8" name="图片 7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2614295"/>
            <a:ext cx="1800000" cy="1327487"/>
          </a:xfrm>
          <a:prstGeom prst="rect">
            <a:avLst/>
          </a:prstGeom>
        </p:spPr>
      </p:pic>
      <p:pic>
        <p:nvPicPr>
          <p:cNvPr id="9" name="图片 8" descr="图片5"/>
          <p:cNvPicPr/>
          <p:nvPr/>
        </p:nvPicPr>
        <p:blipFill>
          <a:blip r:embed="rId4"/>
          <a:stretch>
            <a:fillRect/>
          </a:stretch>
        </p:blipFill>
        <p:spPr>
          <a:xfrm>
            <a:off x="826135" y="4516120"/>
            <a:ext cx="1800000" cy="1440000"/>
          </a:xfrm>
          <a:prstGeom prst="rect">
            <a:avLst/>
          </a:prstGeom>
        </p:spPr>
      </p:pic>
      <p:pic>
        <p:nvPicPr>
          <p:cNvPr id="10" name="图片 9" descr="图片9"/>
          <p:cNvPicPr/>
          <p:nvPr/>
        </p:nvPicPr>
        <p:blipFill>
          <a:blip r:embed="rId5"/>
          <a:stretch>
            <a:fillRect/>
          </a:stretch>
        </p:blipFill>
        <p:spPr>
          <a:xfrm>
            <a:off x="6412230" y="2558415"/>
            <a:ext cx="1800000" cy="1440000"/>
          </a:xfrm>
          <a:prstGeom prst="rect">
            <a:avLst/>
          </a:prstGeom>
        </p:spPr>
      </p:pic>
      <p:pic>
        <p:nvPicPr>
          <p:cNvPr id="11" name="图片 10" descr="图片10"/>
          <p:cNvPicPr/>
          <p:nvPr/>
        </p:nvPicPr>
        <p:blipFill>
          <a:blip r:embed="rId6"/>
          <a:stretch>
            <a:fillRect/>
          </a:stretch>
        </p:blipFill>
        <p:spPr>
          <a:xfrm>
            <a:off x="6412230" y="4516120"/>
            <a:ext cx="1800000" cy="144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Lesson20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1(1).png1(1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4(1).png4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微信图片_202210062204471.jpg微信图片_20221006220447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lnSpc>
                  <a:spcPct val="100000"/>
                </a:lnSpc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qín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jiǎn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lnSpc>
                  <a:spcPct val="100000"/>
                </a:lnSpc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勤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俭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lnSpc>
                  <a:spcPct val="10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industrious and thrifty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7640" y="5401945"/>
            <a:ext cx="5648325" cy="720090"/>
            <a:chOff x="-43" y="9126"/>
            <a:chExt cx="10635" cy="1134"/>
          </a:xfrm>
        </p:grpSpPr>
        <p:sp>
          <p:nvSpPr>
            <p:cNvPr id="3" name="圆角矩形 2"/>
            <p:cNvSpPr/>
            <p:nvPr/>
          </p:nvSpPr>
          <p:spPr>
            <a:xfrm>
              <a:off x="-43" y="9126"/>
              <a:ext cx="1063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" y="9282"/>
              <a:ext cx="1046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农村出来的人都特别勤俭节约。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62204471.jpg微信图片_20221006220447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.pn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(1).png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4(1).png4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62204473(1).jpg微信图片_20221006220447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nónɡ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lì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农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历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lunar calendar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320040" y="5460365"/>
            <a:ext cx="6365875" cy="720090"/>
            <a:chOff x="-572" y="9126"/>
            <a:chExt cx="1038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38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我和家人只过农历的生日。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00.xml><?xml version="1.0" encoding="utf-8"?>
<p:tagLst xmlns:p="http://schemas.openxmlformats.org/presentationml/2006/main">
  <p:tag name="PA" val="v5.2.11"/>
</p:tagLst>
</file>

<file path=ppt/tags/tag1001.xml><?xml version="1.0" encoding="utf-8"?>
<p:tagLst xmlns:p="http://schemas.openxmlformats.org/presentationml/2006/main">
  <p:tag name="PA" val="v5.2.11"/>
</p:tagLst>
</file>

<file path=ppt/tags/tag1002.xml><?xml version="1.0" encoding="utf-8"?>
<p:tagLst xmlns:p="http://schemas.openxmlformats.org/presentationml/2006/main">
  <p:tag name="PA" val="v5.2.11"/>
</p:tagLst>
</file>

<file path=ppt/tags/tag1003.xml><?xml version="1.0" encoding="utf-8"?>
<p:tagLst xmlns:p="http://schemas.openxmlformats.org/presentationml/2006/main">
  <p:tag name="PA" val="v5.2.11"/>
</p:tagLst>
</file>

<file path=ppt/tags/tag1004.xml><?xml version="1.0" encoding="utf-8"?>
<p:tagLst xmlns:p="http://schemas.openxmlformats.org/presentationml/2006/main">
  <p:tag name="PA" val="v5.2.11"/>
</p:tagLst>
</file>

<file path=ppt/tags/tag1005.xml><?xml version="1.0" encoding="utf-8"?>
<p:tagLst xmlns:p="http://schemas.openxmlformats.org/presentationml/2006/main">
  <p:tag name="PA" val="v5.2.11"/>
</p:tagLst>
</file>

<file path=ppt/tags/tag1006.xml><?xml version="1.0" encoding="utf-8"?>
<p:tagLst xmlns:p="http://schemas.openxmlformats.org/presentationml/2006/main">
  <p:tag name="PA" val="v5.2.11"/>
</p:tagLst>
</file>

<file path=ppt/tags/tag1007.xml><?xml version="1.0" encoding="utf-8"?>
<p:tagLst xmlns:p="http://schemas.openxmlformats.org/presentationml/2006/main">
  <p:tag name="PA" val="v5.2.11"/>
</p:tagLst>
</file>

<file path=ppt/tags/tag1008.xml><?xml version="1.0" encoding="utf-8"?>
<p:tagLst xmlns:p="http://schemas.openxmlformats.org/presentationml/2006/main">
  <p:tag name="PA" val="v5.2.11"/>
</p:tagLst>
</file>

<file path=ppt/tags/tag1009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10.xml><?xml version="1.0" encoding="utf-8"?>
<p:tagLst xmlns:p="http://schemas.openxmlformats.org/presentationml/2006/main">
  <p:tag name="PA" val="v5.2.11"/>
</p:tagLst>
</file>

<file path=ppt/tags/tag1011.xml><?xml version="1.0" encoding="utf-8"?>
<p:tagLst xmlns:p="http://schemas.openxmlformats.org/presentationml/2006/main">
  <p:tag name="PA" val="v5.2.11"/>
</p:tagLst>
</file>

<file path=ppt/tags/tag1012.xml><?xml version="1.0" encoding="utf-8"?>
<p:tagLst xmlns:p="http://schemas.openxmlformats.org/presentationml/2006/main">
  <p:tag name="PA" val="v5.2.11"/>
</p:tagLst>
</file>

<file path=ppt/tags/tag1013.xml><?xml version="1.0" encoding="utf-8"?>
<p:tagLst xmlns:p="http://schemas.openxmlformats.org/presentationml/2006/main">
  <p:tag name="PA" val="v5.2.11"/>
</p:tagLst>
</file>

<file path=ppt/tags/tag1014.xml><?xml version="1.0" encoding="utf-8"?>
<p:tagLst xmlns:p="http://schemas.openxmlformats.org/presentationml/2006/main">
  <p:tag name="PA" val="v5.2.11"/>
</p:tagLst>
</file>

<file path=ppt/tags/tag1015.xml><?xml version="1.0" encoding="utf-8"?>
<p:tagLst xmlns:p="http://schemas.openxmlformats.org/presentationml/2006/main">
  <p:tag name="PA" val="v5.2.11"/>
</p:tagLst>
</file>

<file path=ppt/tags/tag1016.xml><?xml version="1.0" encoding="utf-8"?>
<p:tagLst xmlns:p="http://schemas.openxmlformats.org/presentationml/2006/main">
  <p:tag name="PA" val="v5.2.11"/>
</p:tagLst>
</file>

<file path=ppt/tags/tag1017.xml><?xml version="1.0" encoding="utf-8"?>
<p:tagLst xmlns:p="http://schemas.openxmlformats.org/presentationml/2006/main">
  <p:tag name="PA" val="v5.2.11"/>
</p:tagLst>
</file>

<file path=ppt/tags/tag1018.xml><?xml version="1.0" encoding="utf-8"?>
<p:tagLst xmlns:p="http://schemas.openxmlformats.org/presentationml/2006/main">
  <p:tag name="PA" val="v5.2.11"/>
</p:tagLst>
</file>

<file path=ppt/tags/tag1019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20.xml><?xml version="1.0" encoding="utf-8"?>
<p:tagLst xmlns:p="http://schemas.openxmlformats.org/presentationml/2006/main">
  <p:tag name="PA" val="v5.2.11"/>
</p:tagLst>
</file>

<file path=ppt/tags/tag1021.xml><?xml version="1.0" encoding="utf-8"?>
<p:tagLst xmlns:p="http://schemas.openxmlformats.org/presentationml/2006/main">
  <p:tag name="PA" val="v5.2.11"/>
</p:tagLst>
</file>

<file path=ppt/tags/tag1022.xml><?xml version="1.0" encoding="utf-8"?>
<p:tagLst xmlns:p="http://schemas.openxmlformats.org/presentationml/2006/main">
  <p:tag name="PA" val="v5.2.11"/>
</p:tagLst>
</file>

<file path=ppt/tags/tag1023.xml><?xml version="1.0" encoding="utf-8"?>
<p:tagLst xmlns:p="http://schemas.openxmlformats.org/presentationml/2006/main">
  <p:tag name="PA" val="v5.2.11"/>
</p:tagLst>
</file>

<file path=ppt/tags/tag1024.xml><?xml version="1.0" encoding="utf-8"?>
<p:tagLst xmlns:p="http://schemas.openxmlformats.org/presentationml/2006/main">
  <p:tag name="PA" val="v5.2.11"/>
</p:tagLst>
</file>

<file path=ppt/tags/tag1025.xml><?xml version="1.0" encoding="utf-8"?>
<p:tagLst xmlns:p="http://schemas.openxmlformats.org/presentationml/2006/main">
  <p:tag name="PA" val="v5.2.11"/>
</p:tagLst>
</file>

<file path=ppt/tags/tag1026.xml><?xml version="1.0" encoding="utf-8"?>
<p:tagLst xmlns:p="http://schemas.openxmlformats.org/presentationml/2006/main">
  <p:tag name="PA" val="v5.2.11"/>
</p:tagLst>
</file>

<file path=ppt/tags/tag1027.xml><?xml version="1.0" encoding="utf-8"?>
<p:tagLst xmlns:p="http://schemas.openxmlformats.org/presentationml/2006/main">
  <p:tag name="PA" val="v5.2.11"/>
</p:tagLst>
</file>

<file path=ppt/tags/tag1028.xml><?xml version="1.0" encoding="utf-8"?>
<p:tagLst xmlns:p="http://schemas.openxmlformats.org/presentationml/2006/main">
  <p:tag name="PA" val="v5.2.11"/>
</p:tagLst>
</file>

<file path=ppt/tags/tag1029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30.xml><?xml version="1.0" encoding="utf-8"?>
<p:tagLst xmlns:p="http://schemas.openxmlformats.org/presentationml/2006/main">
  <p:tag name="PA" val="v5.2.11"/>
</p:tagLst>
</file>

<file path=ppt/tags/tag1031.xml><?xml version="1.0" encoding="utf-8"?>
<p:tagLst xmlns:p="http://schemas.openxmlformats.org/presentationml/2006/main">
  <p:tag name="PA" val="v5.2.11"/>
</p:tagLst>
</file>

<file path=ppt/tags/tag1032.xml><?xml version="1.0" encoding="utf-8"?>
<p:tagLst xmlns:p="http://schemas.openxmlformats.org/presentationml/2006/main">
  <p:tag name="PA" val="v5.2.11"/>
</p:tagLst>
</file>

<file path=ppt/tags/tag1033.xml><?xml version="1.0" encoding="utf-8"?>
<p:tagLst xmlns:p="http://schemas.openxmlformats.org/presentationml/2006/main">
  <p:tag name="PA" val="v5.2.11"/>
</p:tagLst>
</file>

<file path=ppt/tags/tag1034.xml><?xml version="1.0" encoding="utf-8"?>
<p:tagLst xmlns:p="http://schemas.openxmlformats.org/presentationml/2006/main">
  <p:tag name="PA" val="v5.2.11"/>
</p:tagLst>
</file>

<file path=ppt/tags/tag1035.xml><?xml version="1.0" encoding="utf-8"?>
<p:tagLst xmlns:p="http://schemas.openxmlformats.org/presentationml/2006/main">
  <p:tag name="PA" val="v5.2.11"/>
</p:tagLst>
</file>

<file path=ppt/tags/tag1036.xml><?xml version="1.0" encoding="utf-8"?>
<p:tagLst xmlns:p="http://schemas.openxmlformats.org/presentationml/2006/main">
  <p:tag name="PA" val="v5.2.11"/>
</p:tagLst>
</file>

<file path=ppt/tags/tag1037.xml><?xml version="1.0" encoding="utf-8"?>
<p:tagLst xmlns:p="http://schemas.openxmlformats.org/presentationml/2006/main">
  <p:tag name="PA" val="v5.2.11"/>
</p:tagLst>
</file>

<file path=ppt/tags/tag1038.xml><?xml version="1.0" encoding="utf-8"?>
<p:tagLst xmlns:p="http://schemas.openxmlformats.org/presentationml/2006/main">
  <p:tag name="PA" val="v5.2.11"/>
</p:tagLst>
</file>

<file path=ppt/tags/tag1039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40.xml><?xml version="1.0" encoding="utf-8"?>
<p:tagLst xmlns:p="http://schemas.openxmlformats.org/presentationml/2006/main">
  <p:tag name="PA" val="v5.2.11"/>
</p:tagLst>
</file>

<file path=ppt/tags/tag1041.xml><?xml version="1.0" encoding="utf-8"?>
<p:tagLst xmlns:p="http://schemas.openxmlformats.org/presentationml/2006/main">
  <p:tag name="PA" val="v5.2.11"/>
</p:tagLst>
</file>

<file path=ppt/tags/tag1042.xml><?xml version="1.0" encoding="utf-8"?>
<p:tagLst xmlns:p="http://schemas.openxmlformats.org/presentationml/2006/main">
  <p:tag name="PA" val="v5.2.11"/>
</p:tagLst>
</file>

<file path=ppt/tags/tag1043.xml><?xml version="1.0" encoding="utf-8"?>
<p:tagLst xmlns:p="http://schemas.openxmlformats.org/presentationml/2006/main">
  <p:tag name="PA" val="v5.2.11"/>
</p:tagLst>
</file>

<file path=ppt/tags/tag1044.xml><?xml version="1.0" encoding="utf-8"?>
<p:tagLst xmlns:p="http://schemas.openxmlformats.org/presentationml/2006/main">
  <p:tag name="PA" val="v5.2.11"/>
</p:tagLst>
</file>

<file path=ppt/tags/tag1045.xml><?xml version="1.0" encoding="utf-8"?>
<p:tagLst xmlns:p="http://schemas.openxmlformats.org/presentationml/2006/main">
  <p:tag name="PA" val="v5.2.11"/>
</p:tagLst>
</file>

<file path=ppt/tags/tag1046.xml><?xml version="1.0" encoding="utf-8"?>
<p:tagLst xmlns:p="http://schemas.openxmlformats.org/presentationml/2006/main">
  <p:tag name="PA" val="v5.2.11"/>
</p:tagLst>
</file>

<file path=ppt/tags/tag1047.xml><?xml version="1.0" encoding="utf-8"?>
<p:tagLst xmlns:p="http://schemas.openxmlformats.org/presentationml/2006/main">
  <p:tag name="PA" val="v5.2.11"/>
</p:tagLst>
</file>

<file path=ppt/tags/tag1048.xml><?xml version="1.0" encoding="utf-8"?>
<p:tagLst xmlns:p="http://schemas.openxmlformats.org/presentationml/2006/main">
  <p:tag name="PA" val="v5.2.11"/>
</p:tagLst>
</file>

<file path=ppt/tags/tag1049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50.xml><?xml version="1.0" encoding="utf-8"?>
<p:tagLst xmlns:p="http://schemas.openxmlformats.org/presentationml/2006/main">
  <p:tag name="PA" val="v5.2.11"/>
</p:tagLst>
</file>

<file path=ppt/tags/tag1051.xml><?xml version="1.0" encoding="utf-8"?>
<p:tagLst xmlns:p="http://schemas.openxmlformats.org/presentationml/2006/main">
  <p:tag name="PA" val="v5.2.11"/>
</p:tagLst>
</file>

<file path=ppt/tags/tag1052.xml><?xml version="1.0" encoding="utf-8"?>
<p:tagLst xmlns:p="http://schemas.openxmlformats.org/presentationml/2006/main">
  <p:tag name="PA" val="v5.2.11"/>
</p:tagLst>
</file>

<file path=ppt/tags/tag1053.xml><?xml version="1.0" encoding="utf-8"?>
<p:tagLst xmlns:p="http://schemas.openxmlformats.org/presentationml/2006/main">
  <p:tag name="PA" val="v5.2.11"/>
</p:tagLst>
</file>

<file path=ppt/tags/tag1054.xml><?xml version="1.0" encoding="utf-8"?>
<p:tagLst xmlns:p="http://schemas.openxmlformats.org/presentationml/2006/main">
  <p:tag name="PA" val="v5.2.11"/>
</p:tagLst>
</file>

<file path=ppt/tags/tag1055.xml><?xml version="1.0" encoding="utf-8"?>
<p:tagLst xmlns:p="http://schemas.openxmlformats.org/presentationml/2006/main">
  <p:tag name="PA" val="v5.2.11"/>
</p:tagLst>
</file>

<file path=ppt/tags/tag1056.xml><?xml version="1.0" encoding="utf-8"?>
<p:tagLst xmlns:p="http://schemas.openxmlformats.org/presentationml/2006/main">
  <p:tag name="PA" val="v5.2.11"/>
</p:tagLst>
</file>

<file path=ppt/tags/tag1057.xml><?xml version="1.0" encoding="utf-8"?>
<p:tagLst xmlns:p="http://schemas.openxmlformats.org/presentationml/2006/main">
  <p:tag name="PA" val="v5.2.11"/>
</p:tagLst>
</file>

<file path=ppt/tags/tag1058.xml><?xml version="1.0" encoding="utf-8"?>
<p:tagLst xmlns:p="http://schemas.openxmlformats.org/presentationml/2006/main">
  <p:tag name="PA" val="v5.2.11"/>
</p:tagLst>
</file>

<file path=ppt/tags/tag1059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60.xml><?xml version="1.0" encoding="utf-8"?>
<p:tagLst xmlns:p="http://schemas.openxmlformats.org/presentationml/2006/main">
  <p:tag name="PA" val="v5.2.11"/>
</p:tagLst>
</file>

<file path=ppt/tags/tag1061.xml><?xml version="1.0" encoding="utf-8"?>
<p:tagLst xmlns:p="http://schemas.openxmlformats.org/presentationml/2006/main">
  <p:tag name="PA" val="v5.2.11"/>
</p:tagLst>
</file>

<file path=ppt/tags/tag1062.xml><?xml version="1.0" encoding="utf-8"?>
<p:tagLst xmlns:p="http://schemas.openxmlformats.org/presentationml/2006/main">
  <p:tag name="PA" val="v5.2.11"/>
</p:tagLst>
</file>

<file path=ppt/tags/tag1063.xml><?xml version="1.0" encoding="utf-8"?>
<p:tagLst xmlns:p="http://schemas.openxmlformats.org/presentationml/2006/main">
  <p:tag name="PA" val="v5.2.11"/>
</p:tagLst>
</file>

<file path=ppt/tags/tag1064.xml><?xml version="1.0" encoding="utf-8"?>
<p:tagLst xmlns:p="http://schemas.openxmlformats.org/presentationml/2006/main">
  <p:tag name="PA" val="v5.2.11"/>
</p:tagLst>
</file>

<file path=ppt/tags/tag1065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10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068.xml><?xml version="1.0" encoding="utf-8"?>
<p:tagLst xmlns:p="http://schemas.openxmlformats.org/presentationml/2006/main">
  <p:tag name="KSO_WM_SPECIAL_SOURCE" val="bdnull"/>
</p:tagLst>
</file>

<file path=ppt/tags/tag1069.xml><?xml version="1.0" encoding="utf-8"?>
<p:tagLst xmlns:p="http://schemas.openxmlformats.org/presentationml/2006/main">
  <p:tag name="KSO_WM_UNIT_TABLE_BEAUTIFY" val="smartTable{ac5cdef5-b64f-45b7-a512-3dbb7f1231da}"/>
  <p:tag name="TABLE_ENDDRAG_ORIGIN_RECT" val="582*344"/>
  <p:tag name="TABLE_ENDDRAG_RECT" val="13*172*582*344"/>
</p:tagLst>
</file>

<file path=ppt/tags/tag107.xml><?xml version="1.0" encoding="utf-8"?>
<p:tagLst xmlns:p="http://schemas.openxmlformats.org/presentationml/2006/main">
  <p:tag name="PA" val="v5.2.11"/>
</p:tagLst>
</file>

<file path=ppt/tags/tag10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1.xml><?xml version="1.0" encoding="utf-8"?>
<p:tagLst xmlns:p="http://schemas.openxmlformats.org/presentationml/2006/main">
  <p:tag name="KSO_WM_UNIT_TABLE_BEAUTIFY" val="smartTable{ac5cdef5-b64f-45b7-a512-3dbb7f1231da}"/>
  <p:tag name="TABLE_ENDDRAG_ORIGIN_RECT" val="582*344"/>
  <p:tag name="TABLE_ENDDRAG_RECT" val="13*172*582*344"/>
</p:tagLst>
</file>

<file path=ppt/tags/tag10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3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PLACING_PICTURE_USER_VIEWPORT" val="{&quot;height&quot;:3578,&quot;width&quot;:3578}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3.xml><?xml version="1.0" encoding="utf-8"?>
<p:tagLst xmlns:p="http://schemas.openxmlformats.org/presentationml/2006/main">
  <p:tag name="KSO_WM_SPECIAL_SOURCE" val="bdnull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ABLE_BEAUTIFY" val="smartTable{a3504bfe-9be4-4cbb-8cd9-10c76e4b185a}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3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2.xml><?xml version="1.0" encoding="utf-8"?>
<p:tagLst xmlns:p="http://schemas.openxmlformats.org/presentationml/2006/main">
  <p:tag name="KSO_WM_SPECIAL_SOURCE" val="bdnull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PA" val="v5.2.11"/>
</p:tagLst>
</file>

<file path=ppt/tags/tag544.xml><?xml version="1.0" encoding="utf-8"?>
<p:tagLst xmlns:p="http://schemas.openxmlformats.org/presentationml/2006/main">
  <p:tag name="PA" val="v5.2.11"/>
</p:tagLst>
</file>

<file path=ppt/tags/tag545.xml><?xml version="1.0" encoding="utf-8"?>
<p:tagLst xmlns:p="http://schemas.openxmlformats.org/presentationml/2006/main">
  <p:tag name="PA" val="v5.2.11"/>
</p:tagLst>
</file>

<file path=ppt/tags/tag546.xml><?xml version="1.0" encoding="utf-8"?>
<p:tagLst xmlns:p="http://schemas.openxmlformats.org/presentationml/2006/main">
  <p:tag name="PA" val="v5.2.11"/>
</p:tagLst>
</file>

<file path=ppt/tags/tag547.xml><?xml version="1.0" encoding="utf-8"?>
<p:tagLst xmlns:p="http://schemas.openxmlformats.org/presentationml/2006/main">
  <p:tag name="PA" val="v5.2.11"/>
</p:tagLst>
</file>

<file path=ppt/tags/tag548.xml><?xml version="1.0" encoding="utf-8"?>
<p:tagLst xmlns:p="http://schemas.openxmlformats.org/presentationml/2006/main">
  <p:tag name="PA" val="v5.2.11"/>
</p:tagLst>
</file>

<file path=ppt/tags/tag549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PA" val="v5.2.11"/>
</p:tagLst>
</file>

<file path=ppt/tags/tag551.xml><?xml version="1.0" encoding="utf-8"?>
<p:tagLst xmlns:p="http://schemas.openxmlformats.org/presentationml/2006/main">
  <p:tag name="PA" val="v5.2.11"/>
</p:tagLst>
</file>

<file path=ppt/tags/tag552.xml><?xml version="1.0" encoding="utf-8"?>
<p:tagLst xmlns:p="http://schemas.openxmlformats.org/presentationml/2006/main">
  <p:tag name="PA" val="v5.2.11"/>
</p:tagLst>
</file>

<file path=ppt/tags/tag553.xml><?xml version="1.0" encoding="utf-8"?>
<p:tagLst xmlns:p="http://schemas.openxmlformats.org/presentationml/2006/main">
  <p:tag name="PA" val="v5.2.11"/>
</p:tagLst>
</file>

<file path=ppt/tags/tag554.xml><?xml version="1.0" encoding="utf-8"?>
<p:tagLst xmlns:p="http://schemas.openxmlformats.org/presentationml/2006/main">
  <p:tag name="PA" val="v5.2.11"/>
</p:tagLst>
</file>

<file path=ppt/tags/tag555.xml><?xml version="1.0" encoding="utf-8"?>
<p:tagLst xmlns:p="http://schemas.openxmlformats.org/presentationml/2006/main">
  <p:tag name="PA" val="v5.2.11"/>
</p:tagLst>
</file>

<file path=ppt/tags/tag556.xml><?xml version="1.0" encoding="utf-8"?>
<p:tagLst xmlns:p="http://schemas.openxmlformats.org/presentationml/2006/main">
  <p:tag name="PA" val="v5.2.11"/>
</p:tagLst>
</file>

<file path=ppt/tags/tag557.xml><?xml version="1.0" encoding="utf-8"?>
<p:tagLst xmlns:p="http://schemas.openxmlformats.org/presentationml/2006/main">
  <p:tag name="PA" val="v5.2.11"/>
</p:tagLst>
</file>

<file path=ppt/tags/tag558.xml><?xml version="1.0" encoding="utf-8"?>
<p:tagLst xmlns:p="http://schemas.openxmlformats.org/presentationml/2006/main">
  <p:tag name="PA" val="v5.2.11"/>
</p:tagLst>
</file>

<file path=ppt/tags/tag559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PA" val="v5.2.11"/>
</p:tagLst>
</file>

<file path=ppt/tags/tag561.xml><?xml version="1.0" encoding="utf-8"?>
<p:tagLst xmlns:p="http://schemas.openxmlformats.org/presentationml/2006/main">
  <p:tag name="PA" val="v5.2.11"/>
</p:tagLst>
</file>

<file path=ppt/tags/tag562.xml><?xml version="1.0" encoding="utf-8"?>
<p:tagLst xmlns:p="http://schemas.openxmlformats.org/presentationml/2006/main">
  <p:tag name="PA" val="v5.2.11"/>
</p:tagLst>
</file>

<file path=ppt/tags/tag563.xml><?xml version="1.0" encoding="utf-8"?>
<p:tagLst xmlns:p="http://schemas.openxmlformats.org/presentationml/2006/main">
  <p:tag name="PA" val="v5.2.11"/>
</p:tagLst>
</file>

<file path=ppt/tags/tag564.xml><?xml version="1.0" encoding="utf-8"?>
<p:tagLst xmlns:p="http://schemas.openxmlformats.org/presentationml/2006/main">
  <p:tag name="PA" val="v5.2.11"/>
</p:tagLst>
</file>

<file path=ppt/tags/tag565.xml><?xml version="1.0" encoding="utf-8"?>
<p:tagLst xmlns:p="http://schemas.openxmlformats.org/presentationml/2006/main">
  <p:tag name="PA" val="v5.2.11"/>
</p:tagLst>
</file>

<file path=ppt/tags/tag566.xml><?xml version="1.0" encoding="utf-8"?>
<p:tagLst xmlns:p="http://schemas.openxmlformats.org/presentationml/2006/main">
  <p:tag name="PA" val="v5.2.11"/>
</p:tagLst>
</file>

<file path=ppt/tags/tag567.xml><?xml version="1.0" encoding="utf-8"?>
<p:tagLst xmlns:p="http://schemas.openxmlformats.org/presentationml/2006/main">
  <p:tag name="PA" val="v5.2.11"/>
</p:tagLst>
</file>

<file path=ppt/tags/tag568.xml><?xml version="1.0" encoding="utf-8"?>
<p:tagLst xmlns:p="http://schemas.openxmlformats.org/presentationml/2006/main">
  <p:tag name="PA" val="v5.2.11"/>
</p:tagLst>
</file>

<file path=ppt/tags/tag569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70.xml><?xml version="1.0" encoding="utf-8"?>
<p:tagLst xmlns:p="http://schemas.openxmlformats.org/presentationml/2006/main">
  <p:tag name="PA" val="v5.2.11"/>
</p:tagLst>
</file>

<file path=ppt/tags/tag571.xml><?xml version="1.0" encoding="utf-8"?>
<p:tagLst xmlns:p="http://schemas.openxmlformats.org/presentationml/2006/main">
  <p:tag name="PA" val="v5.2.11"/>
</p:tagLst>
</file>

<file path=ppt/tags/tag572.xml><?xml version="1.0" encoding="utf-8"?>
<p:tagLst xmlns:p="http://schemas.openxmlformats.org/presentationml/2006/main">
  <p:tag name="PA" val="v5.2.11"/>
</p:tagLst>
</file>

<file path=ppt/tags/tag573.xml><?xml version="1.0" encoding="utf-8"?>
<p:tagLst xmlns:p="http://schemas.openxmlformats.org/presentationml/2006/main">
  <p:tag name="PA" val="v5.2.11"/>
</p:tagLst>
</file>

<file path=ppt/tags/tag574.xml><?xml version="1.0" encoding="utf-8"?>
<p:tagLst xmlns:p="http://schemas.openxmlformats.org/presentationml/2006/main">
  <p:tag name="PA" val="v5.2.11"/>
</p:tagLst>
</file>

<file path=ppt/tags/tag575.xml><?xml version="1.0" encoding="utf-8"?>
<p:tagLst xmlns:p="http://schemas.openxmlformats.org/presentationml/2006/main">
  <p:tag name="PA" val="v5.2.11"/>
</p:tagLst>
</file>

<file path=ppt/tags/tag576.xml><?xml version="1.0" encoding="utf-8"?>
<p:tagLst xmlns:p="http://schemas.openxmlformats.org/presentationml/2006/main">
  <p:tag name="PA" val="v5.2.11"/>
</p:tagLst>
</file>

<file path=ppt/tags/tag577.xml><?xml version="1.0" encoding="utf-8"?>
<p:tagLst xmlns:p="http://schemas.openxmlformats.org/presentationml/2006/main">
  <p:tag name="PA" val="v5.2.11"/>
</p:tagLst>
</file>

<file path=ppt/tags/tag578.xml><?xml version="1.0" encoding="utf-8"?>
<p:tagLst xmlns:p="http://schemas.openxmlformats.org/presentationml/2006/main">
  <p:tag name="PA" val="v5.2.11"/>
</p:tagLst>
</file>

<file path=ppt/tags/tag579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0.xml><?xml version="1.0" encoding="utf-8"?>
<p:tagLst xmlns:p="http://schemas.openxmlformats.org/presentationml/2006/main">
  <p:tag name="PA" val="v5.2.11"/>
</p:tagLst>
</file>

<file path=ppt/tags/tag581.xml><?xml version="1.0" encoding="utf-8"?>
<p:tagLst xmlns:p="http://schemas.openxmlformats.org/presentationml/2006/main">
  <p:tag name="PA" val="v5.2.11"/>
</p:tagLst>
</file>

<file path=ppt/tags/tag582.xml><?xml version="1.0" encoding="utf-8"?>
<p:tagLst xmlns:p="http://schemas.openxmlformats.org/presentationml/2006/main">
  <p:tag name="PA" val="v5.2.11"/>
</p:tagLst>
</file>

<file path=ppt/tags/tag583.xml><?xml version="1.0" encoding="utf-8"?>
<p:tagLst xmlns:p="http://schemas.openxmlformats.org/presentationml/2006/main">
  <p:tag name="PA" val="v5.2.11"/>
</p:tagLst>
</file>

<file path=ppt/tags/tag584.xml><?xml version="1.0" encoding="utf-8"?>
<p:tagLst xmlns:p="http://schemas.openxmlformats.org/presentationml/2006/main">
  <p:tag name="PA" val="v5.2.11"/>
</p:tagLst>
</file>

<file path=ppt/tags/tag585.xml><?xml version="1.0" encoding="utf-8"?>
<p:tagLst xmlns:p="http://schemas.openxmlformats.org/presentationml/2006/main">
  <p:tag name="PA" val="v5.2.11"/>
</p:tagLst>
</file>

<file path=ppt/tags/tag586.xml><?xml version="1.0" encoding="utf-8"?>
<p:tagLst xmlns:p="http://schemas.openxmlformats.org/presentationml/2006/main">
  <p:tag name="PA" val="v5.2.11"/>
</p:tagLst>
</file>

<file path=ppt/tags/tag587.xml><?xml version="1.0" encoding="utf-8"?>
<p:tagLst xmlns:p="http://schemas.openxmlformats.org/presentationml/2006/main">
  <p:tag name="PA" val="v5.2.11"/>
</p:tagLst>
</file>

<file path=ppt/tags/tag588.xml><?xml version="1.0" encoding="utf-8"?>
<p:tagLst xmlns:p="http://schemas.openxmlformats.org/presentationml/2006/main">
  <p:tag name="PA" val="v5.2.11"/>
</p:tagLst>
</file>

<file path=ppt/tags/tag589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PA" val="v5.2.11"/>
</p:tagLst>
</file>

<file path=ppt/tags/tag591.xml><?xml version="1.0" encoding="utf-8"?>
<p:tagLst xmlns:p="http://schemas.openxmlformats.org/presentationml/2006/main">
  <p:tag name="PA" val="v5.2.11"/>
</p:tagLst>
</file>

<file path=ppt/tags/tag592.xml><?xml version="1.0" encoding="utf-8"?>
<p:tagLst xmlns:p="http://schemas.openxmlformats.org/presentationml/2006/main">
  <p:tag name="PA" val="v5.2.11"/>
</p:tagLst>
</file>

<file path=ppt/tags/tag593.xml><?xml version="1.0" encoding="utf-8"?>
<p:tagLst xmlns:p="http://schemas.openxmlformats.org/presentationml/2006/main">
  <p:tag name="PA" val="v5.2.11"/>
</p:tagLst>
</file>

<file path=ppt/tags/tag594.xml><?xml version="1.0" encoding="utf-8"?>
<p:tagLst xmlns:p="http://schemas.openxmlformats.org/presentationml/2006/main">
  <p:tag name="PA" val="v5.2.11"/>
</p:tagLst>
</file>

<file path=ppt/tags/tag595.xml><?xml version="1.0" encoding="utf-8"?>
<p:tagLst xmlns:p="http://schemas.openxmlformats.org/presentationml/2006/main">
  <p:tag name="PA" val="v5.2.11"/>
</p:tagLst>
</file>

<file path=ppt/tags/tag596.xml><?xml version="1.0" encoding="utf-8"?>
<p:tagLst xmlns:p="http://schemas.openxmlformats.org/presentationml/2006/main">
  <p:tag name="PA" val="v5.2.11"/>
</p:tagLst>
</file>

<file path=ppt/tags/tag597.xml><?xml version="1.0" encoding="utf-8"?>
<p:tagLst xmlns:p="http://schemas.openxmlformats.org/presentationml/2006/main">
  <p:tag name="PA" val="v5.2.11"/>
</p:tagLst>
</file>

<file path=ppt/tags/tag598.xml><?xml version="1.0" encoding="utf-8"?>
<p:tagLst xmlns:p="http://schemas.openxmlformats.org/presentationml/2006/main">
  <p:tag name="PA" val="v5.2.11"/>
</p:tagLst>
</file>

<file path=ppt/tags/tag59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PA" val="v5.2.11"/>
</p:tagLst>
</file>

<file path=ppt/tags/tag601.xml><?xml version="1.0" encoding="utf-8"?>
<p:tagLst xmlns:p="http://schemas.openxmlformats.org/presentationml/2006/main">
  <p:tag name="PA" val="v5.2.11"/>
</p:tagLst>
</file>

<file path=ppt/tags/tag602.xml><?xml version="1.0" encoding="utf-8"?>
<p:tagLst xmlns:p="http://schemas.openxmlformats.org/presentationml/2006/main">
  <p:tag name="PA" val="v5.2.11"/>
</p:tagLst>
</file>

<file path=ppt/tags/tag603.xml><?xml version="1.0" encoding="utf-8"?>
<p:tagLst xmlns:p="http://schemas.openxmlformats.org/presentationml/2006/main">
  <p:tag name="PA" val="v5.2.11"/>
</p:tagLst>
</file>

<file path=ppt/tags/tag604.xml><?xml version="1.0" encoding="utf-8"?>
<p:tagLst xmlns:p="http://schemas.openxmlformats.org/presentationml/2006/main">
  <p:tag name="PA" val="v5.2.11"/>
</p:tagLst>
</file>

<file path=ppt/tags/tag605.xml><?xml version="1.0" encoding="utf-8"?>
<p:tagLst xmlns:p="http://schemas.openxmlformats.org/presentationml/2006/main">
  <p:tag name="PA" val="v5.2.11"/>
</p:tagLst>
</file>

<file path=ppt/tags/tag606.xml><?xml version="1.0" encoding="utf-8"?>
<p:tagLst xmlns:p="http://schemas.openxmlformats.org/presentationml/2006/main">
  <p:tag name="PA" val="v5.2.11"/>
</p:tagLst>
</file>

<file path=ppt/tags/tag607.xml><?xml version="1.0" encoding="utf-8"?>
<p:tagLst xmlns:p="http://schemas.openxmlformats.org/presentationml/2006/main">
  <p:tag name="PA" val="v5.2.11"/>
</p:tagLst>
</file>

<file path=ppt/tags/tag608.xml><?xml version="1.0" encoding="utf-8"?>
<p:tagLst xmlns:p="http://schemas.openxmlformats.org/presentationml/2006/main">
  <p:tag name="PA" val="v5.2.11"/>
</p:tagLst>
</file>

<file path=ppt/tags/tag609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PA" val="v5.2.11"/>
</p:tagLst>
</file>

<file path=ppt/tags/tag611.xml><?xml version="1.0" encoding="utf-8"?>
<p:tagLst xmlns:p="http://schemas.openxmlformats.org/presentationml/2006/main">
  <p:tag name="PA" val="v5.2.11"/>
</p:tagLst>
</file>

<file path=ppt/tags/tag612.xml><?xml version="1.0" encoding="utf-8"?>
<p:tagLst xmlns:p="http://schemas.openxmlformats.org/presentationml/2006/main">
  <p:tag name="PA" val="v5.2.11"/>
</p:tagLst>
</file>

<file path=ppt/tags/tag613.xml><?xml version="1.0" encoding="utf-8"?>
<p:tagLst xmlns:p="http://schemas.openxmlformats.org/presentationml/2006/main">
  <p:tag name="PA" val="v5.2.11"/>
</p:tagLst>
</file>

<file path=ppt/tags/tag614.xml><?xml version="1.0" encoding="utf-8"?>
<p:tagLst xmlns:p="http://schemas.openxmlformats.org/presentationml/2006/main">
  <p:tag name="PA" val="v5.2.11"/>
</p:tagLst>
</file>

<file path=ppt/tags/tag615.xml><?xml version="1.0" encoding="utf-8"?>
<p:tagLst xmlns:p="http://schemas.openxmlformats.org/presentationml/2006/main">
  <p:tag name="PA" val="v5.2.11"/>
</p:tagLst>
</file>

<file path=ppt/tags/tag616.xml><?xml version="1.0" encoding="utf-8"?>
<p:tagLst xmlns:p="http://schemas.openxmlformats.org/presentationml/2006/main">
  <p:tag name="PA" val="v5.2.11"/>
</p:tagLst>
</file>

<file path=ppt/tags/tag617.xml><?xml version="1.0" encoding="utf-8"?>
<p:tagLst xmlns:p="http://schemas.openxmlformats.org/presentationml/2006/main">
  <p:tag name="PA" val="v5.2.11"/>
</p:tagLst>
</file>

<file path=ppt/tags/tag618.xml><?xml version="1.0" encoding="utf-8"?>
<p:tagLst xmlns:p="http://schemas.openxmlformats.org/presentationml/2006/main">
  <p:tag name="PA" val="v5.2.11"/>
</p:tagLst>
</file>

<file path=ppt/tags/tag619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PA" val="v5.2.11"/>
</p:tagLst>
</file>

<file path=ppt/tags/tag621.xml><?xml version="1.0" encoding="utf-8"?>
<p:tagLst xmlns:p="http://schemas.openxmlformats.org/presentationml/2006/main">
  <p:tag name="PA" val="v5.2.11"/>
</p:tagLst>
</file>

<file path=ppt/tags/tag622.xml><?xml version="1.0" encoding="utf-8"?>
<p:tagLst xmlns:p="http://schemas.openxmlformats.org/presentationml/2006/main">
  <p:tag name="PA" val="v5.2.11"/>
</p:tagLst>
</file>

<file path=ppt/tags/tag623.xml><?xml version="1.0" encoding="utf-8"?>
<p:tagLst xmlns:p="http://schemas.openxmlformats.org/presentationml/2006/main">
  <p:tag name="PA" val="v5.2.11"/>
</p:tagLst>
</file>

<file path=ppt/tags/tag624.xml><?xml version="1.0" encoding="utf-8"?>
<p:tagLst xmlns:p="http://schemas.openxmlformats.org/presentationml/2006/main">
  <p:tag name="PA" val="v5.2.11"/>
</p:tagLst>
</file>

<file path=ppt/tags/tag625.xml><?xml version="1.0" encoding="utf-8"?>
<p:tagLst xmlns:p="http://schemas.openxmlformats.org/presentationml/2006/main">
  <p:tag name="PA" val="v5.2.11"/>
</p:tagLst>
</file>

<file path=ppt/tags/tag626.xml><?xml version="1.0" encoding="utf-8"?>
<p:tagLst xmlns:p="http://schemas.openxmlformats.org/presentationml/2006/main">
  <p:tag name="PA" val="v5.2.11"/>
</p:tagLst>
</file>

<file path=ppt/tags/tag627.xml><?xml version="1.0" encoding="utf-8"?>
<p:tagLst xmlns:p="http://schemas.openxmlformats.org/presentationml/2006/main">
  <p:tag name="PA" val="v5.2.11"/>
</p:tagLst>
</file>

<file path=ppt/tags/tag628.xml><?xml version="1.0" encoding="utf-8"?>
<p:tagLst xmlns:p="http://schemas.openxmlformats.org/presentationml/2006/main">
  <p:tag name="PA" val="v5.2.11"/>
</p:tagLst>
</file>

<file path=ppt/tags/tag629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KSO_WM_UNIT_PLACING_PICTURE_USER_VIEWPORT" val="{&quot;height&quot;:13166,&quot;width&quot;:13166}"/>
</p:tagLst>
</file>

<file path=ppt/tags/tag630.xml><?xml version="1.0" encoding="utf-8"?>
<p:tagLst xmlns:p="http://schemas.openxmlformats.org/presentationml/2006/main">
  <p:tag name="PA" val="v5.2.11"/>
</p:tagLst>
</file>

<file path=ppt/tags/tag631.xml><?xml version="1.0" encoding="utf-8"?>
<p:tagLst xmlns:p="http://schemas.openxmlformats.org/presentationml/2006/main">
  <p:tag name="PA" val="v5.2.11"/>
</p:tagLst>
</file>

<file path=ppt/tags/tag632.xml><?xml version="1.0" encoding="utf-8"?>
<p:tagLst xmlns:p="http://schemas.openxmlformats.org/presentationml/2006/main">
  <p:tag name="PA" val="v5.2.11"/>
</p:tagLst>
</file>

<file path=ppt/tags/tag633.xml><?xml version="1.0" encoding="utf-8"?>
<p:tagLst xmlns:p="http://schemas.openxmlformats.org/presentationml/2006/main">
  <p:tag name="PA" val="v5.2.11"/>
</p:tagLst>
</file>

<file path=ppt/tags/tag634.xml><?xml version="1.0" encoding="utf-8"?>
<p:tagLst xmlns:p="http://schemas.openxmlformats.org/presentationml/2006/main">
  <p:tag name="PA" val="v5.2.11"/>
</p:tagLst>
</file>

<file path=ppt/tags/tag635.xml><?xml version="1.0" encoding="utf-8"?>
<p:tagLst xmlns:p="http://schemas.openxmlformats.org/presentationml/2006/main">
  <p:tag name="PA" val="v5.2.11"/>
</p:tagLst>
</file>

<file path=ppt/tags/tag636.xml><?xml version="1.0" encoding="utf-8"?>
<p:tagLst xmlns:p="http://schemas.openxmlformats.org/presentationml/2006/main">
  <p:tag name="PA" val="v5.2.11"/>
</p:tagLst>
</file>

<file path=ppt/tags/tag637.xml><?xml version="1.0" encoding="utf-8"?>
<p:tagLst xmlns:p="http://schemas.openxmlformats.org/presentationml/2006/main">
  <p:tag name="PA" val="v5.2.11"/>
</p:tagLst>
</file>

<file path=ppt/tags/tag638.xml><?xml version="1.0" encoding="utf-8"?>
<p:tagLst xmlns:p="http://schemas.openxmlformats.org/presentationml/2006/main">
  <p:tag name="PA" val="v5.2.11"/>
</p:tagLst>
</file>

<file path=ppt/tags/tag639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40.xml><?xml version="1.0" encoding="utf-8"?>
<p:tagLst xmlns:p="http://schemas.openxmlformats.org/presentationml/2006/main">
  <p:tag name="PA" val="v5.2.11"/>
</p:tagLst>
</file>

<file path=ppt/tags/tag641.xml><?xml version="1.0" encoding="utf-8"?>
<p:tagLst xmlns:p="http://schemas.openxmlformats.org/presentationml/2006/main">
  <p:tag name="PA" val="v5.2.11"/>
</p:tagLst>
</file>

<file path=ppt/tags/tag642.xml><?xml version="1.0" encoding="utf-8"?>
<p:tagLst xmlns:p="http://schemas.openxmlformats.org/presentationml/2006/main">
  <p:tag name="PA" val="v5.2.11"/>
</p:tagLst>
</file>

<file path=ppt/tags/tag643.xml><?xml version="1.0" encoding="utf-8"?>
<p:tagLst xmlns:p="http://schemas.openxmlformats.org/presentationml/2006/main">
  <p:tag name="PA" val="v5.2.11"/>
</p:tagLst>
</file>

<file path=ppt/tags/tag644.xml><?xml version="1.0" encoding="utf-8"?>
<p:tagLst xmlns:p="http://schemas.openxmlformats.org/presentationml/2006/main">
  <p:tag name="PA" val="v5.2.11"/>
</p:tagLst>
</file>

<file path=ppt/tags/tag645.xml><?xml version="1.0" encoding="utf-8"?>
<p:tagLst xmlns:p="http://schemas.openxmlformats.org/presentationml/2006/main">
  <p:tag name="PA" val="v5.2.11"/>
</p:tagLst>
</file>

<file path=ppt/tags/tag646.xml><?xml version="1.0" encoding="utf-8"?>
<p:tagLst xmlns:p="http://schemas.openxmlformats.org/presentationml/2006/main">
  <p:tag name="PA" val="v5.2.11"/>
</p:tagLst>
</file>

<file path=ppt/tags/tag647.xml><?xml version="1.0" encoding="utf-8"?>
<p:tagLst xmlns:p="http://schemas.openxmlformats.org/presentationml/2006/main">
  <p:tag name="PA" val="v5.2.11"/>
</p:tagLst>
</file>

<file path=ppt/tags/tag648.xml><?xml version="1.0" encoding="utf-8"?>
<p:tagLst xmlns:p="http://schemas.openxmlformats.org/presentationml/2006/main">
  <p:tag name="PA" val="v5.2.11"/>
</p:tagLst>
</file>

<file path=ppt/tags/tag649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50.xml><?xml version="1.0" encoding="utf-8"?>
<p:tagLst xmlns:p="http://schemas.openxmlformats.org/presentationml/2006/main">
  <p:tag name="PA" val="v5.2.11"/>
</p:tagLst>
</file>

<file path=ppt/tags/tag651.xml><?xml version="1.0" encoding="utf-8"?>
<p:tagLst xmlns:p="http://schemas.openxmlformats.org/presentationml/2006/main">
  <p:tag name="PA" val="v5.2.11"/>
</p:tagLst>
</file>

<file path=ppt/tags/tag652.xml><?xml version="1.0" encoding="utf-8"?>
<p:tagLst xmlns:p="http://schemas.openxmlformats.org/presentationml/2006/main">
  <p:tag name="PA" val="v5.2.11"/>
</p:tagLst>
</file>

<file path=ppt/tags/tag653.xml><?xml version="1.0" encoding="utf-8"?>
<p:tagLst xmlns:p="http://schemas.openxmlformats.org/presentationml/2006/main">
  <p:tag name="PA" val="v5.2.11"/>
</p:tagLst>
</file>

<file path=ppt/tags/tag654.xml><?xml version="1.0" encoding="utf-8"?>
<p:tagLst xmlns:p="http://schemas.openxmlformats.org/presentationml/2006/main">
  <p:tag name="PA" val="v5.2.11"/>
</p:tagLst>
</file>

<file path=ppt/tags/tag655.xml><?xml version="1.0" encoding="utf-8"?>
<p:tagLst xmlns:p="http://schemas.openxmlformats.org/presentationml/2006/main">
  <p:tag name="PA" val="v5.2.11"/>
</p:tagLst>
</file>

<file path=ppt/tags/tag656.xml><?xml version="1.0" encoding="utf-8"?>
<p:tagLst xmlns:p="http://schemas.openxmlformats.org/presentationml/2006/main">
  <p:tag name="PA" val="v5.2.11"/>
</p:tagLst>
</file>

<file path=ppt/tags/tag657.xml><?xml version="1.0" encoding="utf-8"?>
<p:tagLst xmlns:p="http://schemas.openxmlformats.org/presentationml/2006/main">
  <p:tag name="PA" val="v5.2.11"/>
</p:tagLst>
</file>

<file path=ppt/tags/tag658.xml><?xml version="1.0" encoding="utf-8"?>
<p:tagLst xmlns:p="http://schemas.openxmlformats.org/presentationml/2006/main">
  <p:tag name="PA" val="v5.2.11"/>
</p:tagLst>
</file>

<file path=ppt/tags/tag659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60.xml><?xml version="1.0" encoding="utf-8"?>
<p:tagLst xmlns:p="http://schemas.openxmlformats.org/presentationml/2006/main">
  <p:tag name="PA" val="v5.2.11"/>
</p:tagLst>
</file>

<file path=ppt/tags/tag661.xml><?xml version="1.0" encoding="utf-8"?>
<p:tagLst xmlns:p="http://schemas.openxmlformats.org/presentationml/2006/main">
  <p:tag name="PA" val="v5.2.11"/>
</p:tagLst>
</file>

<file path=ppt/tags/tag662.xml><?xml version="1.0" encoding="utf-8"?>
<p:tagLst xmlns:p="http://schemas.openxmlformats.org/presentationml/2006/main">
  <p:tag name="PA" val="v5.2.11"/>
</p:tagLst>
</file>

<file path=ppt/tags/tag663.xml><?xml version="1.0" encoding="utf-8"?>
<p:tagLst xmlns:p="http://schemas.openxmlformats.org/presentationml/2006/main">
  <p:tag name="PA" val="v5.2.11"/>
</p:tagLst>
</file>

<file path=ppt/tags/tag664.xml><?xml version="1.0" encoding="utf-8"?>
<p:tagLst xmlns:p="http://schemas.openxmlformats.org/presentationml/2006/main">
  <p:tag name="PA" val="v5.2.11"/>
</p:tagLst>
</file>

<file path=ppt/tags/tag665.xml><?xml version="1.0" encoding="utf-8"?>
<p:tagLst xmlns:p="http://schemas.openxmlformats.org/presentationml/2006/main">
  <p:tag name="PA" val="v5.2.11"/>
</p:tagLst>
</file>

<file path=ppt/tags/tag666.xml><?xml version="1.0" encoding="utf-8"?>
<p:tagLst xmlns:p="http://schemas.openxmlformats.org/presentationml/2006/main">
  <p:tag name="PA" val="v5.2.11"/>
</p:tagLst>
</file>

<file path=ppt/tags/tag667.xml><?xml version="1.0" encoding="utf-8"?>
<p:tagLst xmlns:p="http://schemas.openxmlformats.org/presentationml/2006/main">
  <p:tag name="PA" val="v5.2.11"/>
</p:tagLst>
</file>

<file path=ppt/tags/tag668.xml><?xml version="1.0" encoding="utf-8"?>
<p:tagLst xmlns:p="http://schemas.openxmlformats.org/presentationml/2006/main">
  <p:tag name="PA" val="v5.2.11"/>
</p:tagLst>
</file>

<file path=ppt/tags/tag669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70.xml><?xml version="1.0" encoding="utf-8"?>
<p:tagLst xmlns:p="http://schemas.openxmlformats.org/presentationml/2006/main">
  <p:tag name="PA" val="v5.2.11"/>
</p:tagLst>
</file>

<file path=ppt/tags/tag671.xml><?xml version="1.0" encoding="utf-8"?>
<p:tagLst xmlns:p="http://schemas.openxmlformats.org/presentationml/2006/main">
  <p:tag name="PA" val="v5.2.11"/>
</p:tagLst>
</file>

<file path=ppt/tags/tag672.xml><?xml version="1.0" encoding="utf-8"?>
<p:tagLst xmlns:p="http://schemas.openxmlformats.org/presentationml/2006/main">
  <p:tag name="PA" val="v5.2.11"/>
</p:tagLst>
</file>

<file path=ppt/tags/tag673.xml><?xml version="1.0" encoding="utf-8"?>
<p:tagLst xmlns:p="http://schemas.openxmlformats.org/presentationml/2006/main">
  <p:tag name="PA" val="v5.2.11"/>
</p:tagLst>
</file>

<file path=ppt/tags/tag674.xml><?xml version="1.0" encoding="utf-8"?>
<p:tagLst xmlns:p="http://schemas.openxmlformats.org/presentationml/2006/main">
  <p:tag name="PA" val="v5.2.11"/>
</p:tagLst>
</file>

<file path=ppt/tags/tag675.xml><?xml version="1.0" encoding="utf-8"?>
<p:tagLst xmlns:p="http://schemas.openxmlformats.org/presentationml/2006/main">
  <p:tag name="PA" val="v5.2.11"/>
</p:tagLst>
</file>

<file path=ppt/tags/tag676.xml><?xml version="1.0" encoding="utf-8"?>
<p:tagLst xmlns:p="http://schemas.openxmlformats.org/presentationml/2006/main">
  <p:tag name="PA" val="v5.2.11"/>
</p:tagLst>
</file>

<file path=ppt/tags/tag677.xml><?xml version="1.0" encoding="utf-8"?>
<p:tagLst xmlns:p="http://schemas.openxmlformats.org/presentationml/2006/main">
  <p:tag name="PA" val="v5.2.11"/>
</p:tagLst>
</file>

<file path=ppt/tags/tag678.xml><?xml version="1.0" encoding="utf-8"?>
<p:tagLst xmlns:p="http://schemas.openxmlformats.org/presentationml/2006/main">
  <p:tag name="PA" val="v5.2.11"/>
</p:tagLst>
</file>

<file path=ppt/tags/tag679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80.xml><?xml version="1.0" encoding="utf-8"?>
<p:tagLst xmlns:p="http://schemas.openxmlformats.org/presentationml/2006/main">
  <p:tag name="PA" val="v5.2.11"/>
</p:tagLst>
</file>

<file path=ppt/tags/tag681.xml><?xml version="1.0" encoding="utf-8"?>
<p:tagLst xmlns:p="http://schemas.openxmlformats.org/presentationml/2006/main">
  <p:tag name="PA" val="v5.2.11"/>
</p:tagLst>
</file>

<file path=ppt/tags/tag682.xml><?xml version="1.0" encoding="utf-8"?>
<p:tagLst xmlns:p="http://schemas.openxmlformats.org/presentationml/2006/main">
  <p:tag name="PA" val="v5.2.11"/>
</p:tagLst>
</file>

<file path=ppt/tags/tag683.xml><?xml version="1.0" encoding="utf-8"?>
<p:tagLst xmlns:p="http://schemas.openxmlformats.org/presentationml/2006/main">
  <p:tag name="PA" val="v5.2.11"/>
</p:tagLst>
</file>

<file path=ppt/tags/tag684.xml><?xml version="1.0" encoding="utf-8"?>
<p:tagLst xmlns:p="http://schemas.openxmlformats.org/presentationml/2006/main">
  <p:tag name="PA" val="v5.2.11"/>
</p:tagLst>
</file>

<file path=ppt/tags/tag685.xml><?xml version="1.0" encoding="utf-8"?>
<p:tagLst xmlns:p="http://schemas.openxmlformats.org/presentationml/2006/main">
  <p:tag name="PA" val="v5.2.11"/>
</p:tagLst>
</file>

<file path=ppt/tags/tag686.xml><?xml version="1.0" encoding="utf-8"?>
<p:tagLst xmlns:p="http://schemas.openxmlformats.org/presentationml/2006/main">
  <p:tag name="PA" val="v5.2.11"/>
</p:tagLst>
</file>

<file path=ppt/tags/tag687.xml><?xml version="1.0" encoding="utf-8"?>
<p:tagLst xmlns:p="http://schemas.openxmlformats.org/presentationml/2006/main">
  <p:tag name="PA" val="v5.2.11"/>
</p:tagLst>
</file>

<file path=ppt/tags/tag688.xml><?xml version="1.0" encoding="utf-8"?>
<p:tagLst xmlns:p="http://schemas.openxmlformats.org/presentationml/2006/main">
  <p:tag name="PA" val="v5.2.11"/>
</p:tagLst>
</file>

<file path=ppt/tags/tag689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690.xml><?xml version="1.0" encoding="utf-8"?>
<p:tagLst xmlns:p="http://schemas.openxmlformats.org/presentationml/2006/main">
  <p:tag name="PA" val="v5.2.11"/>
</p:tagLst>
</file>

<file path=ppt/tags/tag691.xml><?xml version="1.0" encoding="utf-8"?>
<p:tagLst xmlns:p="http://schemas.openxmlformats.org/presentationml/2006/main">
  <p:tag name="PA" val="v5.2.11"/>
</p:tagLst>
</file>

<file path=ppt/tags/tag692.xml><?xml version="1.0" encoding="utf-8"?>
<p:tagLst xmlns:p="http://schemas.openxmlformats.org/presentationml/2006/main">
  <p:tag name="PA" val="v5.2.11"/>
</p:tagLst>
</file>

<file path=ppt/tags/tag693.xml><?xml version="1.0" encoding="utf-8"?>
<p:tagLst xmlns:p="http://schemas.openxmlformats.org/presentationml/2006/main">
  <p:tag name="PA" val="v5.2.11"/>
</p:tagLst>
</file>

<file path=ppt/tags/tag694.xml><?xml version="1.0" encoding="utf-8"?>
<p:tagLst xmlns:p="http://schemas.openxmlformats.org/presentationml/2006/main">
  <p:tag name="PA" val="v5.2.11"/>
</p:tagLst>
</file>

<file path=ppt/tags/tag695.xml><?xml version="1.0" encoding="utf-8"?>
<p:tagLst xmlns:p="http://schemas.openxmlformats.org/presentationml/2006/main">
  <p:tag name="PA" val="v5.2.11"/>
</p:tagLst>
</file>

<file path=ppt/tags/tag696.xml><?xml version="1.0" encoding="utf-8"?>
<p:tagLst xmlns:p="http://schemas.openxmlformats.org/presentationml/2006/main">
  <p:tag name="PA" val="v5.2.11"/>
</p:tagLst>
</file>

<file path=ppt/tags/tag697.xml><?xml version="1.0" encoding="utf-8"?>
<p:tagLst xmlns:p="http://schemas.openxmlformats.org/presentationml/2006/main">
  <p:tag name="PA" val="v5.2.11"/>
</p:tagLst>
</file>

<file path=ppt/tags/tag698.xml><?xml version="1.0" encoding="utf-8"?>
<p:tagLst xmlns:p="http://schemas.openxmlformats.org/presentationml/2006/main">
  <p:tag name="PA" val="v5.2.11"/>
</p:tagLst>
</file>

<file path=ppt/tags/tag69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00.xml><?xml version="1.0" encoding="utf-8"?>
<p:tagLst xmlns:p="http://schemas.openxmlformats.org/presentationml/2006/main">
  <p:tag name="PA" val="v5.2.11"/>
</p:tagLst>
</file>

<file path=ppt/tags/tag701.xml><?xml version="1.0" encoding="utf-8"?>
<p:tagLst xmlns:p="http://schemas.openxmlformats.org/presentationml/2006/main">
  <p:tag name="PA" val="v5.2.11"/>
</p:tagLst>
</file>

<file path=ppt/tags/tag702.xml><?xml version="1.0" encoding="utf-8"?>
<p:tagLst xmlns:p="http://schemas.openxmlformats.org/presentationml/2006/main">
  <p:tag name="PA" val="v5.2.11"/>
</p:tagLst>
</file>

<file path=ppt/tags/tag703.xml><?xml version="1.0" encoding="utf-8"?>
<p:tagLst xmlns:p="http://schemas.openxmlformats.org/presentationml/2006/main">
  <p:tag name="PA" val="v5.2.11"/>
</p:tagLst>
</file>

<file path=ppt/tags/tag704.xml><?xml version="1.0" encoding="utf-8"?>
<p:tagLst xmlns:p="http://schemas.openxmlformats.org/presentationml/2006/main">
  <p:tag name="PA" val="v5.2.11"/>
</p:tagLst>
</file>

<file path=ppt/tags/tag705.xml><?xml version="1.0" encoding="utf-8"?>
<p:tagLst xmlns:p="http://schemas.openxmlformats.org/presentationml/2006/main">
  <p:tag name="PA" val="v5.2.11"/>
</p:tagLst>
</file>

<file path=ppt/tags/tag706.xml><?xml version="1.0" encoding="utf-8"?>
<p:tagLst xmlns:p="http://schemas.openxmlformats.org/presentationml/2006/main">
  <p:tag name="PA" val="v5.2.11"/>
</p:tagLst>
</file>

<file path=ppt/tags/tag707.xml><?xml version="1.0" encoding="utf-8"?>
<p:tagLst xmlns:p="http://schemas.openxmlformats.org/presentationml/2006/main">
  <p:tag name="PA" val="v5.2.11"/>
</p:tagLst>
</file>

<file path=ppt/tags/tag708.xml><?xml version="1.0" encoding="utf-8"?>
<p:tagLst xmlns:p="http://schemas.openxmlformats.org/presentationml/2006/main">
  <p:tag name="PA" val="v5.2.11"/>
</p:tagLst>
</file>

<file path=ppt/tags/tag709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10.xml><?xml version="1.0" encoding="utf-8"?>
<p:tagLst xmlns:p="http://schemas.openxmlformats.org/presentationml/2006/main">
  <p:tag name="PA" val="v5.2.11"/>
</p:tagLst>
</file>

<file path=ppt/tags/tag711.xml><?xml version="1.0" encoding="utf-8"?>
<p:tagLst xmlns:p="http://schemas.openxmlformats.org/presentationml/2006/main">
  <p:tag name="PA" val="v5.2.11"/>
</p:tagLst>
</file>

<file path=ppt/tags/tag712.xml><?xml version="1.0" encoding="utf-8"?>
<p:tagLst xmlns:p="http://schemas.openxmlformats.org/presentationml/2006/main">
  <p:tag name="PA" val="v5.2.11"/>
</p:tagLst>
</file>

<file path=ppt/tags/tag713.xml><?xml version="1.0" encoding="utf-8"?>
<p:tagLst xmlns:p="http://schemas.openxmlformats.org/presentationml/2006/main">
  <p:tag name="PA" val="v5.2.11"/>
</p:tagLst>
</file>

<file path=ppt/tags/tag714.xml><?xml version="1.0" encoding="utf-8"?>
<p:tagLst xmlns:p="http://schemas.openxmlformats.org/presentationml/2006/main">
  <p:tag name="PA" val="v5.2.11"/>
</p:tagLst>
</file>

<file path=ppt/tags/tag715.xml><?xml version="1.0" encoding="utf-8"?>
<p:tagLst xmlns:p="http://schemas.openxmlformats.org/presentationml/2006/main">
  <p:tag name="PA" val="v5.2.11"/>
</p:tagLst>
</file>

<file path=ppt/tags/tag716.xml><?xml version="1.0" encoding="utf-8"?>
<p:tagLst xmlns:p="http://schemas.openxmlformats.org/presentationml/2006/main">
  <p:tag name="PA" val="v5.2.11"/>
</p:tagLst>
</file>

<file path=ppt/tags/tag717.xml><?xml version="1.0" encoding="utf-8"?>
<p:tagLst xmlns:p="http://schemas.openxmlformats.org/presentationml/2006/main">
  <p:tag name="PA" val="v5.2.11"/>
</p:tagLst>
</file>

<file path=ppt/tags/tag718.xml><?xml version="1.0" encoding="utf-8"?>
<p:tagLst xmlns:p="http://schemas.openxmlformats.org/presentationml/2006/main">
  <p:tag name="PA" val="v5.2.11"/>
</p:tagLst>
</file>

<file path=ppt/tags/tag719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20.xml><?xml version="1.0" encoding="utf-8"?>
<p:tagLst xmlns:p="http://schemas.openxmlformats.org/presentationml/2006/main">
  <p:tag name="PA" val="v5.2.11"/>
</p:tagLst>
</file>

<file path=ppt/tags/tag721.xml><?xml version="1.0" encoding="utf-8"?>
<p:tagLst xmlns:p="http://schemas.openxmlformats.org/presentationml/2006/main">
  <p:tag name="PA" val="v5.2.11"/>
</p:tagLst>
</file>

<file path=ppt/tags/tag722.xml><?xml version="1.0" encoding="utf-8"?>
<p:tagLst xmlns:p="http://schemas.openxmlformats.org/presentationml/2006/main">
  <p:tag name="PA" val="v5.2.11"/>
</p:tagLst>
</file>

<file path=ppt/tags/tag723.xml><?xml version="1.0" encoding="utf-8"?>
<p:tagLst xmlns:p="http://schemas.openxmlformats.org/presentationml/2006/main">
  <p:tag name="PA" val="v5.2.11"/>
</p:tagLst>
</file>

<file path=ppt/tags/tag724.xml><?xml version="1.0" encoding="utf-8"?>
<p:tagLst xmlns:p="http://schemas.openxmlformats.org/presentationml/2006/main">
  <p:tag name="PA" val="v5.2.11"/>
</p:tagLst>
</file>

<file path=ppt/tags/tag725.xml><?xml version="1.0" encoding="utf-8"?>
<p:tagLst xmlns:p="http://schemas.openxmlformats.org/presentationml/2006/main">
  <p:tag name="PA" val="v5.2.11"/>
</p:tagLst>
</file>

<file path=ppt/tags/tag726.xml><?xml version="1.0" encoding="utf-8"?>
<p:tagLst xmlns:p="http://schemas.openxmlformats.org/presentationml/2006/main">
  <p:tag name="PA" val="v5.2.11"/>
</p:tagLst>
</file>

<file path=ppt/tags/tag727.xml><?xml version="1.0" encoding="utf-8"?>
<p:tagLst xmlns:p="http://schemas.openxmlformats.org/presentationml/2006/main">
  <p:tag name="PA" val="v5.2.11"/>
</p:tagLst>
</file>

<file path=ppt/tags/tag728.xml><?xml version="1.0" encoding="utf-8"?>
<p:tagLst xmlns:p="http://schemas.openxmlformats.org/presentationml/2006/main">
  <p:tag name="PA" val="v5.2.11"/>
</p:tagLst>
</file>

<file path=ppt/tags/tag729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30.xml><?xml version="1.0" encoding="utf-8"?>
<p:tagLst xmlns:p="http://schemas.openxmlformats.org/presentationml/2006/main">
  <p:tag name="PA" val="v5.2.11"/>
</p:tagLst>
</file>

<file path=ppt/tags/tag731.xml><?xml version="1.0" encoding="utf-8"?>
<p:tagLst xmlns:p="http://schemas.openxmlformats.org/presentationml/2006/main">
  <p:tag name="PA" val="v5.2.11"/>
</p:tagLst>
</file>

<file path=ppt/tags/tag732.xml><?xml version="1.0" encoding="utf-8"?>
<p:tagLst xmlns:p="http://schemas.openxmlformats.org/presentationml/2006/main">
  <p:tag name="PA" val="v5.2.11"/>
</p:tagLst>
</file>

<file path=ppt/tags/tag733.xml><?xml version="1.0" encoding="utf-8"?>
<p:tagLst xmlns:p="http://schemas.openxmlformats.org/presentationml/2006/main">
  <p:tag name="PA" val="v5.2.11"/>
</p:tagLst>
</file>

<file path=ppt/tags/tag734.xml><?xml version="1.0" encoding="utf-8"?>
<p:tagLst xmlns:p="http://schemas.openxmlformats.org/presentationml/2006/main">
  <p:tag name="PA" val="v5.2.11"/>
</p:tagLst>
</file>

<file path=ppt/tags/tag735.xml><?xml version="1.0" encoding="utf-8"?>
<p:tagLst xmlns:p="http://schemas.openxmlformats.org/presentationml/2006/main">
  <p:tag name="PA" val="v5.2.11"/>
</p:tagLst>
</file>

<file path=ppt/tags/tag736.xml><?xml version="1.0" encoding="utf-8"?>
<p:tagLst xmlns:p="http://schemas.openxmlformats.org/presentationml/2006/main">
  <p:tag name="PA" val="v5.2.11"/>
</p:tagLst>
</file>

<file path=ppt/tags/tag737.xml><?xml version="1.0" encoding="utf-8"?>
<p:tagLst xmlns:p="http://schemas.openxmlformats.org/presentationml/2006/main">
  <p:tag name="PA" val="v5.2.11"/>
</p:tagLst>
</file>

<file path=ppt/tags/tag738.xml><?xml version="1.0" encoding="utf-8"?>
<p:tagLst xmlns:p="http://schemas.openxmlformats.org/presentationml/2006/main">
  <p:tag name="PA" val="v5.2.11"/>
</p:tagLst>
</file>

<file path=ppt/tags/tag739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40.xml><?xml version="1.0" encoding="utf-8"?>
<p:tagLst xmlns:p="http://schemas.openxmlformats.org/presentationml/2006/main">
  <p:tag name="PA" val="v5.2.11"/>
</p:tagLst>
</file>

<file path=ppt/tags/tag741.xml><?xml version="1.0" encoding="utf-8"?>
<p:tagLst xmlns:p="http://schemas.openxmlformats.org/presentationml/2006/main">
  <p:tag name="PA" val="v5.2.11"/>
</p:tagLst>
</file>

<file path=ppt/tags/tag742.xml><?xml version="1.0" encoding="utf-8"?>
<p:tagLst xmlns:p="http://schemas.openxmlformats.org/presentationml/2006/main">
  <p:tag name="PA" val="v5.2.11"/>
</p:tagLst>
</file>

<file path=ppt/tags/tag743.xml><?xml version="1.0" encoding="utf-8"?>
<p:tagLst xmlns:p="http://schemas.openxmlformats.org/presentationml/2006/main">
  <p:tag name="PA" val="v5.2.11"/>
</p:tagLst>
</file>

<file path=ppt/tags/tag744.xml><?xml version="1.0" encoding="utf-8"?>
<p:tagLst xmlns:p="http://schemas.openxmlformats.org/presentationml/2006/main">
  <p:tag name="PA" val="v5.2.11"/>
</p:tagLst>
</file>

<file path=ppt/tags/tag745.xml><?xml version="1.0" encoding="utf-8"?>
<p:tagLst xmlns:p="http://schemas.openxmlformats.org/presentationml/2006/main">
  <p:tag name="PA" val="v5.2.11"/>
</p:tagLst>
</file>

<file path=ppt/tags/tag746.xml><?xml version="1.0" encoding="utf-8"?>
<p:tagLst xmlns:p="http://schemas.openxmlformats.org/presentationml/2006/main">
  <p:tag name="PA" val="v5.2.11"/>
</p:tagLst>
</file>

<file path=ppt/tags/tag747.xml><?xml version="1.0" encoding="utf-8"?>
<p:tagLst xmlns:p="http://schemas.openxmlformats.org/presentationml/2006/main">
  <p:tag name="PA" val="v5.2.11"/>
</p:tagLst>
</file>

<file path=ppt/tags/tag748.xml><?xml version="1.0" encoding="utf-8"?>
<p:tagLst xmlns:p="http://schemas.openxmlformats.org/presentationml/2006/main">
  <p:tag name="PA" val="v5.2.11"/>
</p:tagLst>
</file>

<file path=ppt/tags/tag749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50.xml><?xml version="1.0" encoding="utf-8"?>
<p:tagLst xmlns:p="http://schemas.openxmlformats.org/presentationml/2006/main">
  <p:tag name="PA" val="v5.2.11"/>
</p:tagLst>
</file>

<file path=ppt/tags/tag751.xml><?xml version="1.0" encoding="utf-8"?>
<p:tagLst xmlns:p="http://schemas.openxmlformats.org/presentationml/2006/main">
  <p:tag name="PA" val="v5.2.11"/>
</p:tagLst>
</file>

<file path=ppt/tags/tag752.xml><?xml version="1.0" encoding="utf-8"?>
<p:tagLst xmlns:p="http://schemas.openxmlformats.org/presentationml/2006/main">
  <p:tag name="PA" val="v5.2.11"/>
</p:tagLst>
</file>

<file path=ppt/tags/tag753.xml><?xml version="1.0" encoding="utf-8"?>
<p:tagLst xmlns:p="http://schemas.openxmlformats.org/presentationml/2006/main">
  <p:tag name="PA" val="v5.2.11"/>
</p:tagLst>
</file>

<file path=ppt/tags/tag754.xml><?xml version="1.0" encoding="utf-8"?>
<p:tagLst xmlns:p="http://schemas.openxmlformats.org/presentationml/2006/main">
  <p:tag name="PA" val="v5.2.11"/>
</p:tagLst>
</file>

<file path=ppt/tags/tag755.xml><?xml version="1.0" encoding="utf-8"?>
<p:tagLst xmlns:p="http://schemas.openxmlformats.org/presentationml/2006/main">
  <p:tag name="PA" val="v5.2.11"/>
</p:tagLst>
</file>

<file path=ppt/tags/tag756.xml><?xml version="1.0" encoding="utf-8"?>
<p:tagLst xmlns:p="http://schemas.openxmlformats.org/presentationml/2006/main">
  <p:tag name="PA" val="v5.2.11"/>
</p:tagLst>
</file>

<file path=ppt/tags/tag757.xml><?xml version="1.0" encoding="utf-8"?>
<p:tagLst xmlns:p="http://schemas.openxmlformats.org/presentationml/2006/main">
  <p:tag name="PA" val="v5.2.11"/>
</p:tagLst>
</file>

<file path=ppt/tags/tag758.xml><?xml version="1.0" encoding="utf-8"?>
<p:tagLst xmlns:p="http://schemas.openxmlformats.org/presentationml/2006/main">
  <p:tag name="PA" val="v5.2.11"/>
</p:tagLst>
</file>

<file path=ppt/tags/tag759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60.xml><?xml version="1.0" encoding="utf-8"?>
<p:tagLst xmlns:p="http://schemas.openxmlformats.org/presentationml/2006/main">
  <p:tag name="PA" val="v5.2.11"/>
</p:tagLst>
</file>

<file path=ppt/tags/tag761.xml><?xml version="1.0" encoding="utf-8"?>
<p:tagLst xmlns:p="http://schemas.openxmlformats.org/presentationml/2006/main">
  <p:tag name="PA" val="v5.2.11"/>
</p:tagLst>
</file>

<file path=ppt/tags/tag762.xml><?xml version="1.0" encoding="utf-8"?>
<p:tagLst xmlns:p="http://schemas.openxmlformats.org/presentationml/2006/main">
  <p:tag name="PA" val="v5.2.11"/>
</p:tagLst>
</file>

<file path=ppt/tags/tag763.xml><?xml version="1.0" encoding="utf-8"?>
<p:tagLst xmlns:p="http://schemas.openxmlformats.org/presentationml/2006/main">
  <p:tag name="PA" val="v5.2.11"/>
</p:tagLst>
</file>

<file path=ppt/tags/tag764.xml><?xml version="1.0" encoding="utf-8"?>
<p:tagLst xmlns:p="http://schemas.openxmlformats.org/presentationml/2006/main">
  <p:tag name="PA" val="v5.2.11"/>
</p:tagLst>
</file>

<file path=ppt/tags/tag765.xml><?xml version="1.0" encoding="utf-8"?>
<p:tagLst xmlns:p="http://schemas.openxmlformats.org/presentationml/2006/main">
  <p:tag name="PA" val="v5.2.11"/>
</p:tagLst>
</file>

<file path=ppt/tags/tag766.xml><?xml version="1.0" encoding="utf-8"?>
<p:tagLst xmlns:p="http://schemas.openxmlformats.org/presentationml/2006/main">
  <p:tag name="PA" val="v5.2.11"/>
</p:tagLst>
</file>

<file path=ppt/tags/tag767.xml><?xml version="1.0" encoding="utf-8"?>
<p:tagLst xmlns:p="http://schemas.openxmlformats.org/presentationml/2006/main">
  <p:tag name="PA" val="v5.2.11"/>
</p:tagLst>
</file>

<file path=ppt/tags/tag768.xml><?xml version="1.0" encoding="utf-8"?>
<p:tagLst xmlns:p="http://schemas.openxmlformats.org/presentationml/2006/main">
  <p:tag name="PA" val="v5.2.11"/>
</p:tagLst>
</file>

<file path=ppt/tags/tag769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70.xml><?xml version="1.0" encoding="utf-8"?>
<p:tagLst xmlns:p="http://schemas.openxmlformats.org/presentationml/2006/main">
  <p:tag name="PA" val="v5.2.11"/>
</p:tagLst>
</file>

<file path=ppt/tags/tag771.xml><?xml version="1.0" encoding="utf-8"?>
<p:tagLst xmlns:p="http://schemas.openxmlformats.org/presentationml/2006/main">
  <p:tag name="PA" val="v5.2.11"/>
</p:tagLst>
</file>

<file path=ppt/tags/tag772.xml><?xml version="1.0" encoding="utf-8"?>
<p:tagLst xmlns:p="http://schemas.openxmlformats.org/presentationml/2006/main">
  <p:tag name="PA" val="v5.2.11"/>
</p:tagLst>
</file>

<file path=ppt/tags/tag773.xml><?xml version="1.0" encoding="utf-8"?>
<p:tagLst xmlns:p="http://schemas.openxmlformats.org/presentationml/2006/main">
  <p:tag name="PA" val="v5.2.11"/>
</p:tagLst>
</file>

<file path=ppt/tags/tag774.xml><?xml version="1.0" encoding="utf-8"?>
<p:tagLst xmlns:p="http://schemas.openxmlformats.org/presentationml/2006/main">
  <p:tag name="PA" val="v5.2.11"/>
</p:tagLst>
</file>

<file path=ppt/tags/tag775.xml><?xml version="1.0" encoding="utf-8"?>
<p:tagLst xmlns:p="http://schemas.openxmlformats.org/presentationml/2006/main">
  <p:tag name="PA" val="v5.2.11"/>
</p:tagLst>
</file>

<file path=ppt/tags/tag776.xml><?xml version="1.0" encoding="utf-8"?>
<p:tagLst xmlns:p="http://schemas.openxmlformats.org/presentationml/2006/main">
  <p:tag name="PA" val="v5.2.11"/>
</p:tagLst>
</file>

<file path=ppt/tags/tag777.xml><?xml version="1.0" encoding="utf-8"?>
<p:tagLst xmlns:p="http://schemas.openxmlformats.org/presentationml/2006/main">
  <p:tag name="PA" val="v5.2.11"/>
</p:tagLst>
</file>

<file path=ppt/tags/tag778.xml><?xml version="1.0" encoding="utf-8"?>
<p:tagLst xmlns:p="http://schemas.openxmlformats.org/presentationml/2006/main">
  <p:tag name="PA" val="v5.2.11"/>
</p:tagLst>
</file>

<file path=ppt/tags/tag779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80.xml><?xml version="1.0" encoding="utf-8"?>
<p:tagLst xmlns:p="http://schemas.openxmlformats.org/presentationml/2006/main">
  <p:tag name="PA" val="v5.2.11"/>
</p:tagLst>
</file>

<file path=ppt/tags/tag781.xml><?xml version="1.0" encoding="utf-8"?>
<p:tagLst xmlns:p="http://schemas.openxmlformats.org/presentationml/2006/main">
  <p:tag name="PA" val="v5.2.11"/>
</p:tagLst>
</file>

<file path=ppt/tags/tag782.xml><?xml version="1.0" encoding="utf-8"?>
<p:tagLst xmlns:p="http://schemas.openxmlformats.org/presentationml/2006/main">
  <p:tag name="PA" val="v5.2.11"/>
</p:tagLst>
</file>

<file path=ppt/tags/tag783.xml><?xml version="1.0" encoding="utf-8"?>
<p:tagLst xmlns:p="http://schemas.openxmlformats.org/presentationml/2006/main">
  <p:tag name="PA" val="v5.2.11"/>
</p:tagLst>
</file>

<file path=ppt/tags/tag784.xml><?xml version="1.0" encoding="utf-8"?>
<p:tagLst xmlns:p="http://schemas.openxmlformats.org/presentationml/2006/main">
  <p:tag name="PA" val="v5.2.11"/>
</p:tagLst>
</file>

<file path=ppt/tags/tag785.xml><?xml version="1.0" encoding="utf-8"?>
<p:tagLst xmlns:p="http://schemas.openxmlformats.org/presentationml/2006/main">
  <p:tag name="PA" val="v5.2.11"/>
</p:tagLst>
</file>

<file path=ppt/tags/tag786.xml><?xml version="1.0" encoding="utf-8"?>
<p:tagLst xmlns:p="http://schemas.openxmlformats.org/presentationml/2006/main">
  <p:tag name="PA" val="v5.2.11"/>
</p:tagLst>
</file>

<file path=ppt/tags/tag787.xml><?xml version="1.0" encoding="utf-8"?>
<p:tagLst xmlns:p="http://schemas.openxmlformats.org/presentationml/2006/main">
  <p:tag name="PA" val="v5.2.11"/>
</p:tagLst>
</file>

<file path=ppt/tags/tag788.xml><?xml version="1.0" encoding="utf-8"?>
<p:tagLst xmlns:p="http://schemas.openxmlformats.org/presentationml/2006/main">
  <p:tag name="PA" val="v5.2.11"/>
</p:tagLst>
</file>

<file path=ppt/tags/tag789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790.xml><?xml version="1.0" encoding="utf-8"?>
<p:tagLst xmlns:p="http://schemas.openxmlformats.org/presentationml/2006/main">
  <p:tag name="PA" val="v5.2.11"/>
</p:tagLst>
</file>

<file path=ppt/tags/tag791.xml><?xml version="1.0" encoding="utf-8"?>
<p:tagLst xmlns:p="http://schemas.openxmlformats.org/presentationml/2006/main">
  <p:tag name="PA" val="v5.2.11"/>
</p:tagLst>
</file>

<file path=ppt/tags/tag792.xml><?xml version="1.0" encoding="utf-8"?>
<p:tagLst xmlns:p="http://schemas.openxmlformats.org/presentationml/2006/main">
  <p:tag name="PA" val="v5.2.11"/>
</p:tagLst>
</file>

<file path=ppt/tags/tag793.xml><?xml version="1.0" encoding="utf-8"?>
<p:tagLst xmlns:p="http://schemas.openxmlformats.org/presentationml/2006/main">
  <p:tag name="PA" val="v5.2.11"/>
</p:tagLst>
</file>

<file path=ppt/tags/tag794.xml><?xml version="1.0" encoding="utf-8"?>
<p:tagLst xmlns:p="http://schemas.openxmlformats.org/presentationml/2006/main">
  <p:tag name="PA" val="v5.2.11"/>
</p:tagLst>
</file>

<file path=ppt/tags/tag795.xml><?xml version="1.0" encoding="utf-8"?>
<p:tagLst xmlns:p="http://schemas.openxmlformats.org/presentationml/2006/main">
  <p:tag name="PA" val="v5.2.11"/>
</p:tagLst>
</file>

<file path=ppt/tags/tag796.xml><?xml version="1.0" encoding="utf-8"?>
<p:tagLst xmlns:p="http://schemas.openxmlformats.org/presentationml/2006/main">
  <p:tag name="PA" val="v5.2.11"/>
</p:tagLst>
</file>

<file path=ppt/tags/tag797.xml><?xml version="1.0" encoding="utf-8"?>
<p:tagLst xmlns:p="http://schemas.openxmlformats.org/presentationml/2006/main">
  <p:tag name="PA" val="v5.2.11"/>
</p:tagLst>
</file>

<file path=ppt/tags/tag798.xml><?xml version="1.0" encoding="utf-8"?>
<p:tagLst xmlns:p="http://schemas.openxmlformats.org/presentationml/2006/main">
  <p:tag name="PA" val="v5.2.11"/>
</p:tagLst>
</file>

<file path=ppt/tags/tag79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00.xml><?xml version="1.0" encoding="utf-8"?>
<p:tagLst xmlns:p="http://schemas.openxmlformats.org/presentationml/2006/main">
  <p:tag name="PA" val="v5.2.11"/>
</p:tagLst>
</file>

<file path=ppt/tags/tag801.xml><?xml version="1.0" encoding="utf-8"?>
<p:tagLst xmlns:p="http://schemas.openxmlformats.org/presentationml/2006/main">
  <p:tag name="PA" val="v5.2.11"/>
</p:tagLst>
</file>

<file path=ppt/tags/tag802.xml><?xml version="1.0" encoding="utf-8"?>
<p:tagLst xmlns:p="http://schemas.openxmlformats.org/presentationml/2006/main">
  <p:tag name="PA" val="v5.2.11"/>
</p:tagLst>
</file>

<file path=ppt/tags/tag803.xml><?xml version="1.0" encoding="utf-8"?>
<p:tagLst xmlns:p="http://schemas.openxmlformats.org/presentationml/2006/main">
  <p:tag name="PA" val="v5.2.11"/>
</p:tagLst>
</file>

<file path=ppt/tags/tag804.xml><?xml version="1.0" encoding="utf-8"?>
<p:tagLst xmlns:p="http://schemas.openxmlformats.org/presentationml/2006/main">
  <p:tag name="PA" val="v5.2.11"/>
</p:tagLst>
</file>

<file path=ppt/tags/tag805.xml><?xml version="1.0" encoding="utf-8"?>
<p:tagLst xmlns:p="http://schemas.openxmlformats.org/presentationml/2006/main">
  <p:tag name="PA" val="v5.2.11"/>
</p:tagLst>
</file>

<file path=ppt/tags/tag806.xml><?xml version="1.0" encoding="utf-8"?>
<p:tagLst xmlns:p="http://schemas.openxmlformats.org/presentationml/2006/main">
  <p:tag name="PA" val="v5.2.11"/>
</p:tagLst>
</file>

<file path=ppt/tags/tag807.xml><?xml version="1.0" encoding="utf-8"?>
<p:tagLst xmlns:p="http://schemas.openxmlformats.org/presentationml/2006/main">
  <p:tag name="PA" val="v5.2.11"/>
</p:tagLst>
</file>

<file path=ppt/tags/tag808.xml><?xml version="1.0" encoding="utf-8"?>
<p:tagLst xmlns:p="http://schemas.openxmlformats.org/presentationml/2006/main">
  <p:tag name="PA" val="v5.2.11"/>
</p:tagLst>
</file>

<file path=ppt/tags/tag809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10.xml><?xml version="1.0" encoding="utf-8"?>
<p:tagLst xmlns:p="http://schemas.openxmlformats.org/presentationml/2006/main">
  <p:tag name="PA" val="v5.2.11"/>
</p:tagLst>
</file>

<file path=ppt/tags/tag811.xml><?xml version="1.0" encoding="utf-8"?>
<p:tagLst xmlns:p="http://schemas.openxmlformats.org/presentationml/2006/main">
  <p:tag name="PA" val="v5.2.11"/>
</p:tagLst>
</file>

<file path=ppt/tags/tag812.xml><?xml version="1.0" encoding="utf-8"?>
<p:tagLst xmlns:p="http://schemas.openxmlformats.org/presentationml/2006/main">
  <p:tag name="PA" val="v5.2.11"/>
</p:tagLst>
</file>

<file path=ppt/tags/tag813.xml><?xml version="1.0" encoding="utf-8"?>
<p:tagLst xmlns:p="http://schemas.openxmlformats.org/presentationml/2006/main">
  <p:tag name="PA" val="v5.2.11"/>
</p:tagLst>
</file>

<file path=ppt/tags/tag814.xml><?xml version="1.0" encoding="utf-8"?>
<p:tagLst xmlns:p="http://schemas.openxmlformats.org/presentationml/2006/main">
  <p:tag name="PA" val="v5.2.11"/>
</p:tagLst>
</file>

<file path=ppt/tags/tag815.xml><?xml version="1.0" encoding="utf-8"?>
<p:tagLst xmlns:p="http://schemas.openxmlformats.org/presentationml/2006/main">
  <p:tag name="PA" val="v5.2.11"/>
</p:tagLst>
</file>

<file path=ppt/tags/tag816.xml><?xml version="1.0" encoding="utf-8"?>
<p:tagLst xmlns:p="http://schemas.openxmlformats.org/presentationml/2006/main">
  <p:tag name="PA" val="v5.2.11"/>
</p:tagLst>
</file>

<file path=ppt/tags/tag817.xml><?xml version="1.0" encoding="utf-8"?>
<p:tagLst xmlns:p="http://schemas.openxmlformats.org/presentationml/2006/main">
  <p:tag name="PA" val="v5.2.11"/>
</p:tagLst>
</file>

<file path=ppt/tags/tag818.xml><?xml version="1.0" encoding="utf-8"?>
<p:tagLst xmlns:p="http://schemas.openxmlformats.org/presentationml/2006/main">
  <p:tag name="PA" val="v5.2.11"/>
</p:tagLst>
</file>

<file path=ppt/tags/tag819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20.xml><?xml version="1.0" encoding="utf-8"?>
<p:tagLst xmlns:p="http://schemas.openxmlformats.org/presentationml/2006/main">
  <p:tag name="PA" val="v5.2.11"/>
</p:tagLst>
</file>

<file path=ppt/tags/tag821.xml><?xml version="1.0" encoding="utf-8"?>
<p:tagLst xmlns:p="http://schemas.openxmlformats.org/presentationml/2006/main">
  <p:tag name="PA" val="v5.2.11"/>
</p:tagLst>
</file>

<file path=ppt/tags/tag822.xml><?xml version="1.0" encoding="utf-8"?>
<p:tagLst xmlns:p="http://schemas.openxmlformats.org/presentationml/2006/main">
  <p:tag name="PA" val="v5.2.11"/>
</p:tagLst>
</file>

<file path=ppt/tags/tag823.xml><?xml version="1.0" encoding="utf-8"?>
<p:tagLst xmlns:p="http://schemas.openxmlformats.org/presentationml/2006/main">
  <p:tag name="PA" val="v5.2.11"/>
</p:tagLst>
</file>

<file path=ppt/tags/tag824.xml><?xml version="1.0" encoding="utf-8"?>
<p:tagLst xmlns:p="http://schemas.openxmlformats.org/presentationml/2006/main">
  <p:tag name="PA" val="v5.2.11"/>
</p:tagLst>
</file>

<file path=ppt/tags/tag825.xml><?xml version="1.0" encoding="utf-8"?>
<p:tagLst xmlns:p="http://schemas.openxmlformats.org/presentationml/2006/main">
  <p:tag name="PA" val="v5.2.11"/>
</p:tagLst>
</file>

<file path=ppt/tags/tag826.xml><?xml version="1.0" encoding="utf-8"?>
<p:tagLst xmlns:p="http://schemas.openxmlformats.org/presentationml/2006/main">
  <p:tag name="PA" val="v5.2.11"/>
</p:tagLst>
</file>

<file path=ppt/tags/tag827.xml><?xml version="1.0" encoding="utf-8"?>
<p:tagLst xmlns:p="http://schemas.openxmlformats.org/presentationml/2006/main">
  <p:tag name="PA" val="v5.2.11"/>
</p:tagLst>
</file>

<file path=ppt/tags/tag828.xml><?xml version="1.0" encoding="utf-8"?>
<p:tagLst xmlns:p="http://schemas.openxmlformats.org/presentationml/2006/main">
  <p:tag name="PA" val="v5.2.11"/>
</p:tagLst>
</file>

<file path=ppt/tags/tag829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30.xml><?xml version="1.0" encoding="utf-8"?>
<p:tagLst xmlns:p="http://schemas.openxmlformats.org/presentationml/2006/main">
  <p:tag name="PA" val="v5.2.11"/>
</p:tagLst>
</file>

<file path=ppt/tags/tag831.xml><?xml version="1.0" encoding="utf-8"?>
<p:tagLst xmlns:p="http://schemas.openxmlformats.org/presentationml/2006/main">
  <p:tag name="PA" val="v5.2.11"/>
</p:tagLst>
</file>

<file path=ppt/tags/tag832.xml><?xml version="1.0" encoding="utf-8"?>
<p:tagLst xmlns:p="http://schemas.openxmlformats.org/presentationml/2006/main">
  <p:tag name="PA" val="v5.2.11"/>
</p:tagLst>
</file>

<file path=ppt/tags/tag833.xml><?xml version="1.0" encoding="utf-8"?>
<p:tagLst xmlns:p="http://schemas.openxmlformats.org/presentationml/2006/main">
  <p:tag name="PA" val="v5.2.11"/>
</p:tagLst>
</file>

<file path=ppt/tags/tag834.xml><?xml version="1.0" encoding="utf-8"?>
<p:tagLst xmlns:p="http://schemas.openxmlformats.org/presentationml/2006/main">
  <p:tag name="PA" val="v5.2.11"/>
</p:tagLst>
</file>

<file path=ppt/tags/tag835.xml><?xml version="1.0" encoding="utf-8"?>
<p:tagLst xmlns:p="http://schemas.openxmlformats.org/presentationml/2006/main">
  <p:tag name="PA" val="v5.2.11"/>
</p:tagLst>
</file>

<file path=ppt/tags/tag836.xml><?xml version="1.0" encoding="utf-8"?>
<p:tagLst xmlns:p="http://schemas.openxmlformats.org/presentationml/2006/main">
  <p:tag name="PA" val="v5.2.11"/>
</p:tagLst>
</file>

<file path=ppt/tags/tag837.xml><?xml version="1.0" encoding="utf-8"?>
<p:tagLst xmlns:p="http://schemas.openxmlformats.org/presentationml/2006/main">
  <p:tag name="PA" val="v5.2.11"/>
</p:tagLst>
</file>

<file path=ppt/tags/tag838.xml><?xml version="1.0" encoding="utf-8"?>
<p:tagLst xmlns:p="http://schemas.openxmlformats.org/presentationml/2006/main">
  <p:tag name="PA" val="v5.2.11"/>
</p:tagLst>
</file>

<file path=ppt/tags/tag839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40.xml><?xml version="1.0" encoding="utf-8"?>
<p:tagLst xmlns:p="http://schemas.openxmlformats.org/presentationml/2006/main">
  <p:tag name="PA" val="v5.2.11"/>
</p:tagLst>
</file>

<file path=ppt/tags/tag841.xml><?xml version="1.0" encoding="utf-8"?>
<p:tagLst xmlns:p="http://schemas.openxmlformats.org/presentationml/2006/main">
  <p:tag name="PA" val="v5.2.11"/>
</p:tagLst>
</file>

<file path=ppt/tags/tag842.xml><?xml version="1.0" encoding="utf-8"?>
<p:tagLst xmlns:p="http://schemas.openxmlformats.org/presentationml/2006/main">
  <p:tag name="PA" val="v5.2.11"/>
</p:tagLst>
</file>

<file path=ppt/tags/tag843.xml><?xml version="1.0" encoding="utf-8"?>
<p:tagLst xmlns:p="http://schemas.openxmlformats.org/presentationml/2006/main">
  <p:tag name="PA" val="v5.2.11"/>
</p:tagLst>
</file>

<file path=ppt/tags/tag844.xml><?xml version="1.0" encoding="utf-8"?>
<p:tagLst xmlns:p="http://schemas.openxmlformats.org/presentationml/2006/main">
  <p:tag name="PA" val="v5.2.11"/>
</p:tagLst>
</file>

<file path=ppt/tags/tag845.xml><?xml version="1.0" encoding="utf-8"?>
<p:tagLst xmlns:p="http://schemas.openxmlformats.org/presentationml/2006/main">
  <p:tag name="PA" val="v5.2.11"/>
</p:tagLst>
</file>

<file path=ppt/tags/tag846.xml><?xml version="1.0" encoding="utf-8"?>
<p:tagLst xmlns:p="http://schemas.openxmlformats.org/presentationml/2006/main">
  <p:tag name="PA" val="v5.2.11"/>
</p:tagLst>
</file>

<file path=ppt/tags/tag847.xml><?xml version="1.0" encoding="utf-8"?>
<p:tagLst xmlns:p="http://schemas.openxmlformats.org/presentationml/2006/main">
  <p:tag name="PA" val="v5.2.11"/>
</p:tagLst>
</file>

<file path=ppt/tags/tag848.xml><?xml version="1.0" encoding="utf-8"?>
<p:tagLst xmlns:p="http://schemas.openxmlformats.org/presentationml/2006/main">
  <p:tag name="PA" val="v5.2.11"/>
</p:tagLst>
</file>

<file path=ppt/tags/tag849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50.xml><?xml version="1.0" encoding="utf-8"?>
<p:tagLst xmlns:p="http://schemas.openxmlformats.org/presentationml/2006/main">
  <p:tag name="PA" val="v5.2.11"/>
</p:tagLst>
</file>

<file path=ppt/tags/tag851.xml><?xml version="1.0" encoding="utf-8"?>
<p:tagLst xmlns:p="http://schemas.openxmlformats.org/presentationml/2006/main">
  <p:tag name="PA" val="v5.2.11"/>
</p:tagLst>
</file>

<file path=ppt/tags/tag852.xml><?xml version="1.0" encoding="utf-8"?>
<p:tagLst xmlns:p="http://schemas.openxmlformats.org/presentationml/2006/main">
  <p:tag name="PA" val="v5.2.11"/>
</p:tagLst>
</file>

<file path=ppt/tags/tag853.xml><?xml version="1.0" encoding="utf-8"?>
<p:tagLst xmlns:p="http://schemas.openxmlformats.org/presentationml/2006/main">
  <p:tag name="PA" val="v5.2.11"/>
</p:tagLst>
</file>

<file path=ppt/tags/tag854.xml><?xml version="1.0" encoding="utf-8"?>
<p:tagLst xmlns:p="http://schemas.openxmlformats.org/presentationml/2006/main">
  <p:tag name="PA" val="v5.2.11"/>
</p:tagLst>
</file>

<file path=ppt/tags/tag855.xml><?xml version="1.0" encoding="utf-8"?>
<p:tagLst xmlns:p="http://schemas.openxmlformats.org/presentationml/2006/main">
  <p:tag name="PA" val="v5.2.11"/>
</p:tagLst>
</file>

<file path=ppt/tags/tag856.xml><?xml version="1.0" encoding="utf-8"?>
<p:tagLst xmlns:p="http://schemas.openxmlformats.org/presentationml/2006/main">
  <p:tag name="PA" val="v5.2.11"/>
</p:tagLst>
</file>

<file path=ppt/tags/tag857.xml><?xml version="1.0" encoding="utf-8"?>
<p:tagLst xmlns:p="http://schemas.openxmlformats.org/presentationml/2006/main">
  <p:tag name="PA" val="v5.2.11"/>
</p:tagLst>
</file>

<file path=ppt/tags/tag858.xml><?xml version="1.0" encoding="utf-8"?>
<p:tagLst xmlns:p="http://schemas.openxmlformats.org/presentationml/2006/main">
  <p:tag name="PA" val="v5.2.11"/>
</p:tagLst>
</file>

<file path=ppt/tags/tag859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60.xml><?xml version="1.0" encoding="utf-8"?>
<p:tagLst xmlns:p="http://schemas.openxmlformats.org/presentationml/2006/main">
  <p:tag name="PA" val="v5.2.11"/>
</p:tagLst>
</file>

<file path=ppt/tags/tag861.xml><?xml version="1.0" encoding="utf-8"?>
<p:tagLst xmlns:p="http://schemas.openxmlformats.org/presentationml/2006/main">
  <p:tag name="PA" val="v5.2.11"/>
</p:tagLst>
</file>

<file path=ppt/tags/tag862.xml><?xml version="1.0" encoding="utf-8"?>
<p:tagLst xmlns:p="http://schemas.openxmlformats.org/presentationml/2006/main">
  <p:tag name="PA" val="v5.2.11"/>
</p:tagLst>
</file>

<file path=ppt/tags/tag863.xml><?xml version="1.0" encoding="utf-8"?>
<p:tagLst xmlns:p="http://schemas.openxmlformats.org/presentationml/2006/main">
  <p:tag name="PA" val="v5.2.11"/>
</p:tagLst>
</file>

<file path=ppt/tags/tag864.xml><?xml version="1.0" encoding="utf-8"?>
<p:tagLst xmlns:p="http://schemas.openxmlformats.org/presentationml/2006/main">
  <p:tag name="PA" val="v5.2.11"/>
</p:tagLst>
</file>

<file path=ppt/tags/tag865.xml><?xml version="1.0" encoding="utf-8"?>
<p:tagLst xmlns:p="http://schemas.openxmlformats.org/presentationml/2006/main">
  <p:tag name="PA" val="v5.2.11"/>
</p:tagLst>
</file>

<file path=ppt/tags/tag866.xml><?xml version="1.0" encoding="utf-8"?>
<p:tagLst xmlns:p="http://schemas.openxmlformats.org/presentationml/2006/main">
  <p:tag name="PA" val="v5.2.11"/>
</p:tagLst>
</file>

<file path=ppt/tags/tag867.xml><?xml version="1.0" encoding="utf-8"?>
<p:tagLst xmlns:p="http://schemas.openxmlformats.org/presentationml/2006/main">
  <p:tag name="PA" val="v5.2.11"/>
</p:tagLst>
</file>

<file path=ppt/tags/tag868.xml><?xml version="1.0" encoding="utf-8"?>
<p:tagLst xmlns:p="http://schemas.openxmlformats.org/presentationml/2006/main">
  <p:tag name="PA" val="v5.2.11"/>
</p:tagLst>
</file>

<file path=ppt/tags/tag869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70.xml><?xml version="1.0" encoding="utf-8"?>
<p:tagLst xmlns:p="http://schemas.openxmlformats.org/presentationml/2006/main">
  <p:tag name="PA" val="v5.2.11"/>
</p:tagLst>
</file>

<file path=ppt/tags/tag871.xml><?xml version="1.0" encoding="utf-8"?>
<p:tagLst xmlns:p="http://schemas.openxmlformats.org/presentationml/2006/main">
  <p:tag name="PA" val="v5.2.11"/>
</p:tagLst>
</file>

<file path=ppt/tags/tag872.xml><?xml version="1.0" encoding="utf-8"?>
<p:tagLst xmlns:p="http://schemas.openxmlformats.org/presentationml/2006/main">
  <p:tag name="PA" val="v5.2.11"/>
</p:tagLst>
</file>

<file path=ppt/tags/tag873.xml><?xml version="1.0" encoding="utf-8"?>
<p:tagLst xmlns:p="http://schemas.openxmlformats.org/presentationml/2006/main">
  <p:tag name="PA" val="v5.2.11"/>
</p:tagLst>
</file>

<file path=ppt/tags/tag874.xml><?xml version="1.0" encoding="utf-8"?>
<p:tagLst xmlns:p="http://schemas.openxmlformats.org/presentationml/2006/main">
  <p:tag name="PA" val="v5.2.11"/>
</p:tagLst>
</file>

<file path=ppt/tags/tag875.xml><?xml version="1.0" encoding="utf-8"?>
<p:tagLst xmlns:p="http://schemas.openxmlformats.org/presentationml/2006/main">
  <p:tag name="PA" val="v5.2.11"/>
</p:tagLst>
</file>

<file path=ppt/tags/tag876.xml><?xml version="1.0" encoding="utf-8"?>
<p:tagLst xmlns:p="http://schemas.openxmlformats.org/presentationml/2006/main">
  <p:tag name="PA" val="v5.2.11"/>
</p:tagLst>
</file>

<file path=ppt/tags/tag877.xml><?xml version="1.0" encoding="utf-8"?>
<p:tagLst xmlns:p="http://schemas.openxmlformats.org/presentationml/2006/main">
  <p:tag name="PA" val="v5.2.11"/>
</p:tagLst>
</file>

<file path=ppt/tags/tag878.xml><?xml version="1.0" encoding="utf-8"?>
<p:tagLst xmlns:p="http://schemas.openxmlformats.org/presentationml/2006/main">
  <p:tag name="PA" val="v5.2.11"/>
</p:tagLst>
</file>

<file path=ppt/tags/tag879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80.xml><?xml version="1.0" encoding="utf-8"?>
<p:tagLst xmlns:p="http://schemas.openxmlformats.org/presentationml/2006/main">
  <p:tag name="PA" val="v5.2.11"/>
</p:tagLst>
</file>

<file path=ppt/tags/tag881.xml><?xml version="1.0" encoding="utf-8"?>
<p:tagLst xmlns:p="http://schemas.openxmlformats.org/presentationml/2006/main">
  <p:tag name="PA" val="v5.2.11"/>
</p:tagLst>
</file>

<file path=ppt/tags/tag882.xml><?xml version="1.0" encoding="utf-8"?>
<p:tagLst xmlns:p="http://schemas.openxmlformats.org/presentationml/2006/main">
  <p:tag name="PA" val="v5.2.11"/>
</p:tagLst>
</file>

<file path=ppt/tags/tag883.xml><?xml version="1.0" encoding="utf-8"?>
<p:tagLst xmlns:p="http://schemas.openxmlformats.org/presentationml/2006/main">
  <p:tag name="PA" val="v5.2.11"/>
</p:tagLst>
</file>

<file path=ppt/tags/tag884.xml><?xml version="1.0" encoding="utf-8"?>
<p:tagLst xmlns:p="http://schemas.openxmlformats.org/presentationml/2006/main">
  <p:tag name="PA" val="v5.2.11"/>
</p:tagLst>
</file>

<file path=ppt/tags/tag885.xml><?xml version="1.0" encoding="utf-8"?>
<p:tagLst xmlns:p="http://schemas.openxmlformats.org/presentationml/2006/main">
  <p:tag name="PA" val="v5.2.11"/>
</p:tagLst>
</file>

<file path=ppt/tags/tag886.xml><?xml version="1.0" encoding="utf-8"?>
<p:tagLst xmlns:p="http://schemas.openxmlformats.org/presentationml/2006/main">
  <p:tag name="PA" val="v5.2.11"/>
</p:tagLst>
</file>

<file path=ppt/tags/tag887.xml><?xml version="1.0" encoding="utf-8"?>
<p:tagLst xmlns:p="http://schemas.openxmlformats.org/presentationml/2006/main">
  <p:tag name="PA" val="v5.2.11"/>
</p:tagLst>
</file>

<file path=ppt/tags/tag888.xml><?xml version="1.0" encoding="utf-8"?>
<p:tagLst xmlns:p="http://schemas.openxmlformats.org/presentationml/2006/main">
  <p:tag name="PA" val="v5.2.11"/>
</p:tagLst>
</file>

<file path=ppt/tags/tag889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890.xml><?xml version="1.0" encoding="utf-8"?>
<p:tagLst xmlns:p="http://schemas.openxmlformats.org/presentationml/2006/main">
  <p:tag name="PA" val="v5.2.11"/>
</p:tagLst>
</file>

<file path=ppt/tags/tag891.xml><?xml version="1.0" encoding="utf-8"?>
<p:tagLst xmlns:p="http://schemas.openxmlformats.org/presentationml/2006/main">
  <p:tag name="PA" val="v5.2.11"/>
</p:tagLst>
</file>

<file path=ppt/tags/tag892.xml><?xml version="1.0" encoding="utf-8"?>
<p:tagLst xmlns:p="http://schemas.openxmlformats.org/presentationml/2006/main">
  <p:tag name="PA" val="v5.2.11"/>
</p:tagLst>
</file>

<file path=ppt/tags/tag893.xml><?xml version="1.0" encoding="utf-8"?>
<p:tagLst xmlns:p="http://schemas.openxmlformats.org/presentationml/2006/main">
  <p:tag name="PA" val="v5.2.11"/>
</p:tagLst>
</file>

<file path=ppt/tags/tag894.xml><?xml version="1.0" encoding="utf-8"?>
<p:tagLst xmlns:p="http://schemas.openxmlformats.org/presentationml/2006/main">
  <p:tag name="PA" val="v5.2.11"/>
</p:tagLst>
</file>

<file path=ppt/tags/tag895.xml><?xml version="1.0" encoding="utf-8"?>
<p:tagLst xmlns:p="http://schemas.openxmlformats.org/presentationml/2006/main">
  <p:tag name="PA" val="v5.2.11"/>
</p:tagLst>
</file>

<file path=ppt/tags/tag896.xml><?xml version="1.0" encoding="utf-8"?>
<p:tagLst xmlns:p="http://schemas.openxmlformats.org/presentationml/2006/main">
  <p:tag name="PA" val="v5.2.11"/>
</p:tagLst>
</file>

<file path=ppt/tags/tag897.xml><?xml version="1.0" encoding="utf-8"?>
<p:tagLst xmlns:p="http://schemas.openxmlformats.org/presentationml/2006/main">
  <p:tag name="PA" val="v5.2.11"/>
</p:tagLst>
</file>

<file path=ppt/tags/tag898.xml><?xml version="1.0" encoding="utf-8"?>
<p:tagLst xmlns:p="http://schemas.openxmlformats.org/presentationml/2006/main">
  <p:tag name="PA" val="v5.2.11"/>
</p:tagLst>
</file>

<file path=ppt/tags/tag89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00.xml><?xml version="1.0" encoding="utf-8"?>
<p:tagLst xmlns:p="http://schemas.openxmlformats.org/presentationml/2006/main">
  <p:tag name="PA" val="v5.2.11"/>
</p:tagLst>
</file>

<file path=ppt/tags/tag901.xml><?xml version="1.0" encoding="utf-8"?>
<p:tagLst xmlns:p="http://schemas.openxmlformats.org/presentationml/2006/main">
  <p:tag name="PA" val="v5.2.11"/>
</p:tagLst>
</file>

<file path=ppt/tags/tag902.xml><?xml version="1.0" encoding="utf-8"?>
<p:tagLst xmlns:p="http://schemas.openxmlformats.org/presentationml/2006/main">
  <p:tag name="PA" val="v5.2.11"/>
</p:tagLst>
</file>

<file path=ppt/tags/tag903.xml><?xml version="1.0" encoding="utf-8"?>
<p:tagLst xmlns:p="http://schemas.openxmlformats.org/presentationml/2006/main">
  <p:tag name="PA" val="v5.2.11"/>
</p:tagLst>
</file>

<file path=ppt/tags/tag904.xml><?xml version="1.0" encoding="utf-8"?>
<p:tagLst xmlns:p="http://schemas.openxmlformats.org/presentationml/2006/main">
  <p:tag name="PA" val="v5.2.11"/>
</p:tagLst>
</file>

<file path=ppt/tags/tag905.xml><?xml version="1.0" encoding="utf-8"?>
<p:tagLst xmlns:p="http://schemas.openxmlformats.org/presentationml/2006/main">
  <p:tag name="PA" val="v5.2.11"/>
</p:tagLst>
</file>

<file path=ppt/tags/tag906.xml><?xml version="1.0" encoding="utf-8"?>
<p:tagLst xmlns:p="http://schemas.openxmlformats.org/presentationml/2006/main">
  <p:tag name="PA" val="v5.2.11"/>
</p:tagLst>
</file>

<file path=ppt/tags/tag907.xml><?xml version="1.0" encoding="utf-8"?>
<p:tagLst xmlns:p="http://schemas.openxmlformats.org/presentationml/2006/main">
  <p:tag name="PA" val="v5.2.11"/>
</p:tagLst>
</file>

<file path=ppt/tags/tag908.xml><?xml version="1.0" encoding="utf-8"?>
<p:tagLst xmlns:p="http://schemas.openxmlformats.org/presentationml/2006/main">
  <p:tag name="PA" val="v5.2.11"/>
</p:tagLst>
</file>

<file path=ppt/tags/tag909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10.xml><?xml version="1.0" encoding="utf-8"?>
<p:tagLst xmlns:p="http://schemas.openxmlformats.org/presentationml/2006/main">
  <p:tag name="PA" val="v5.2.11"/>
</p:tagLst>
</file>

<file path=ppt/tags/tag911.xml><?xml version="1.0" encoding="utf-8"?>
<p:tagLst xmlns:p="http://schemas.openxmlformats.org/presentationml/2006/main">
  <p:tag name="PA" val="v5.2.11"/>
</p:tagLst>
</file>

<file path=ppt/tags/tag912.xml><?xml version="1.0" encoding="utf-8"?>
<p:tagLst xmlns:p="http://schemas.openxmlformats.org/presentationml/2006/main">
  <p:tag name="PA" val="v5.2.11"/>
</p:tagLst>
</file>

<file path=ppt/tags/tag913.xml><?xml version="1.0" encoding="utf-8"?>
<p:tagLst xmlns:p="http://schemas.openxmlformats.org/presentationml/2006/main">
  <p:tag name="PA" val="v5.2.11"/>
</p:tagLst>
</file>

<file path=ppt/tags/tag914.xml><?xml version="1.0" encoding="utf-8"?>
<p:tagLst xmlns:p="http://schemas.openxmlformats.org/presentationml/2006/main">
  <p:tag name="PA" val="v5.2.11"/>
</p:tagLst>
</file>

<file path=ppt/tags/tag915.xml><?xml version="1.0" encoding="utf-8"?>
<p:tagLst xmlns:p="http://schemas.openxmlformats.org/presentationml/2006/main">
  <p:tag name="PA" val="v5.2.11"/>
</p:tagLst>
</file>

<file path=ppt/tags/tag916.xml><?xml version="1.0" encoding="utf-8"?>
<p:tagLst xmlns:p="http://schemas.openxmlformats.org/presentationml/2006/main">
  <p:tag name="PA" val="v5.2.11"/>
</p:tagLst>
</file>

<file path=ppt/tags/tag917.xml><?xml version="1.0" encoding="utf-8"?>
<p:tagLst xmlns:p="http://schemas.openxmlformats.org/presentationml/2006/main">
  <p:tag name="PA" val="v5.2.11"/>
</p:tagLst>
</file>

<file path=ppt/tags/tag918.xml><?xml version="1.0" encoding="utf-8"?>
<p:tagLst xmlns:p="http://schemas.openxmlformats.org/presentationml/2006/main">
  <p:tag name="PA" val="v5.2.11"/>
</p:tagLst>
</file>

<file path=ppt/tags/tag919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20.xml><?xml version="1.0" encoding="utf-8"?>
<p:tagLst xmlns:p="http://schemas.openxmlformats.org/presentationml/2006/main">
  <p:tag name="PA" val="v5.2.11"/>
</p:tagLst>
</file>

<file path=ppt/tags/tag921.xml><?xml version="1.0" encoding="utf-8"?>
<p:tagLst xmlns:p="http://schemas.openxmlformats.org/presentationml/2006/main">
  <p:tag name="PA" val="v5.2.11"/>
</p:tagLst>
</file>

<file path=ppt/tags/tag922.xml><?xml version="1.0" encoding="utf-8"?>
<p:tagLst xmlns:p="http://schemas.openxmlformats.org/presentationml/2006/main">
  <p:tag name="PA" val="v5.2.11"/>
</p:tagLst>
</file>

<file path=ppt/tags/tag923.xml><?xml version="1.0" encoding="utf-8"?>
<p:tagLst xmlns:p="http://schemas.openxmlformats.org/presentationml/2006/main">
  <p:tag name="PA" val="v5.2.11"/>
</p:tagLst>
</file>

<file path=ppt/tags/tag924.xml><?xml version="1.0" encoding="utf-8"?>
<p:tagLst xmlns:p="http://schemas.openxmlformats.org/presentationml/2006/main">
  <p:tag name="PA" val="v5.2.11"/>
</p:tagLst>
</file>

<file path=ppt/tags/tag925.xml><?xml version="1.0" encoding="utf-8"?>
<p:tagLst xmlns:p="http://schemas.openxmlformats.org/presentationml/2006/main">
  <p:tag name="PA" val="v5.2.11"/>
</p:tagLst>
</file>

<file path=ppt/tags/tag926.xml><?xml version="1.0" encoding="utf-8"?>
<p:tagLst xmlns:p="http://schemas.openxmlformats.org/presentationml/2006/main">
  <p:tag name="PA" val="v5.2.11"/>
</p:tagLst>
</file>

<file path=ppt/tags/tag927.xml><?xml version="1.0" encoding="utf-8"?>
<p:tagLst xmlns:p="http://schemas.openxmlformats.org/presentationml/2006/main">
  <p:tag name="PA" val="v5.2.11"/>
</p:tagLst>
</file>

<file path=ppt/tags/tag928.xml><?xml version="1.0" encoding="utf-8"?>
<p:tagLst xmlns:p="http://schemas.openxmlformats.org/presentationml/2006/main">
  <p:tag name="PA" val="v5.2.11"/>
</p:tagLst>
</file>

<file path=ppt/tags/tag929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30.xml><?xml version="1.0" encoding="utf-8"?>
<p:tagLst xmlns:p="http://schemas.openxmlformats.org/presentationml/2006/main">
  <p:tag name="PA" val="v5.2.11"/>
</p:tagLst>
</file>

<file path=ppt/tags/tag931.xml><?xml version="1.0" encoding="utf-8"?>
<p:tagLst xmlns:p="http://schemas.openxmlformats.org/presentationml/2006/main">
  <p:tag name="PA" val="v5.2.11"/>
</p:tagLst>
</file>

<file path=ppt/tags/tag932.xml><?xml version="1.0" encoding="utf-8"?>
<p:tagLst xmlns:p="http://schemas.openxmlformats.org/presentationml/2006/main">
  <p:tag name="PA" val="v5.2.11"/>
</p:tagLst>
</file>

<file path=ppt/tags/tag933.xml><?xml version="1.0" encoding="utf-8"?>
<p:tagLst xmlns:p="http://schemas.openxmlformats.org/presentationml/2006/main">
  <p:tag name="PA" val="v5.2.11"/>
</p:tagLst>
</file>

<file path=ppt/tags/tag934.xml><?xml version="1.0" encoding="utf-8"?>
<p:tagLst xmlns:p="http://schemas.openxmlformats.org/presentationml/2006/main">
  <p:tag name="PA" val="v5.2.11"/>
</p:tagLst>
</file>

<file path=ppt/tags/tag935.xml><?xml version="1.0" encoding="utf-8"?>
<p:tagLst xmlns:p="http://schemas.openxmlformats.org/presentationml/2006/main">
  <p:tag name="PA" val="v5.2.11"/>
</p:tagLst>
</file>

<file path=ppt/tags/tag936.xml><?xml version="1.0" encoding="utf-8"?>
<p:tagLst xmlns:p="http://schemas.openxmlformats.org/presentationml/2006/main">
  <p:tag name="PA" val="v5.2.11"/>
</p:tagLst>
</file>

<file path=ppt/tags/tag937.xml><?xml version="1.0" encoding="utf-8"?>
<p:tagLst xmlns:p="http://schemas.openxmlformats.org/presentationml/2006/main">
  <p:tag name="PA" val="v5.2.11"/>
</p:tagLst>
</file>

<file path=ppt/tags/tag938.xml><?xml version="1.0" encoding="utf-8"?>
<p:tagLst xmlns:p="http://schemas.openxmlformats.org/presentationml/2006/main">
  <p:tag name="PA" val="v5.2.11"/>
</p:tagLst>
</file>

<file path=ppt/tags/tag939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40.xml><?xml version="1.0" encoding="utf-8"?>
<p:tagLst xmlns:p="http://schemas.openxmlformats.org/presentationml/2006/main">
  <p:tag name="PA" val="v5.2.11"/>
</p:tagLst>
</file>

<file path=ppt/tags/tag941.xml><?xml version="1.0" encoding="utf-8"?>
<p:tagLst xmlns:p="http://schemas.openxmlformats.org/presentationml/2006/main">
  <p:tag name="PA" val="v5.2.11"/>
</p:tagLst>
</file>

<file path=ppt/tags/tag942.xml><?xml version="1.0" encoding="utf-8"?>
<p:tagLst xmlns:p="http://schemas.openxmlformats.org/presentationml/2006/main">
  <p:tag name="PA" val="v5.2.11"/>
</p:tagLst>
</file>

<file path=ppt/tags/tag943.xml><?xml version="1.0" encoding="utf-8"?>
<p:tagLst xmlns:p="http://schemas.openxmlformats.org/presentationml/2006/main">
  <p:tag name="PA" val="v5.2.11"/>
</p:tagLst>
</file>

<file path=ppt/tags/tag944.xml><?xml version="1.0" encoding="utf-8"?>
<p:tagLst xmlns:p="http://schemas.openxmlformats.org/presentationml/2006/main">
  <p:tag name="PA" val="v5.2.11"/>
</p:tagLst>
</file>

<file path=ppt/tags/tag945.xml><?xml version="1.0" encoding="utf-8"?>
<p:tagLst xmlns:p="http://schemas.openxmlformats.org/presentationml/2006/main">
  <p:tag name="PA" val="v5.2.11"/>
</p:tagLst>
</file>

<file path=ppt/tags/tag946.xml><?xml version="1.0" encoding="utf-8"?>
<p:tagLst xmlns:p="http://schemas.openxmlformats.org/presentationml/2006/main">
  <p:tag name="PA" val="v5.2.11"/>
</p:tagLst>
</file>

<file path=ppt/tags/tag947.xml><?xml version="1.0" encoding="utf-8"?>
<p:tagLst xmlns:p="http://schemas.openxmlformats.org/presentationml/2006/main">
  <p:tag name="PA" val="v5.2.11"/>
</p:tagLst>
</file>

<file path=ppt/tags/tag948.xml><?xml version="1.0" encoding="utf-8"?>
<p:tagLst xmlns:p="http://schemas.openxmlformats.org/presentationml/2006/main">
  <p:tag name="PA" val="v5.2.11"/>
</p:tagLst>
</file>

<file path=ppt/tags/tag949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50.xml><?xml version="1.0" encoding="utf-8"?>
<p:tagLst xmlns:p="http://schemas.openxmlformats.org/presentationml/2006/main">
  <p:tag name="PA" val="v5.2.11"/>
</p:tagLst>
</file>

<file path=ppt/tags/tag951.xml><?xml version="1.0" encoding="utf-8"?>
<p:tagLst xmlns:p="http://schemas.openxmlformats.org/presentationml/2006/main">
  <p:tag name="PA" val="v5.2.11"/>
</p:tagLst>
</file>

<file path=ppt/tags/tag952.xml><?xml version="1.0" encoding="utf-8"?>
<p:tagLst xmlns:p="http://schemas.openxmlformats.org/presentationml/2006/main">
  <p:tag name="PA" val="v5.2.11"/>
</p:tagLst>
</file>

<file path=ppt/tags/tag953.xml><?xml version="1.0" encoding="utf-8"?>
<p:tagLst xmlns:p="http://schemas.openxmlformats.org/presentationml/2006/main">
  <p:tag name="PA" val="v5.2.11"/>
</p:tagLst>
</file>

<file path=ppt/tags/tag954.xml><?xml version="1.0" encoding="utf-8"?>
<p:tagLst xmlns:p="http://schemas.openxmlformats.org/presentationml/2006/main">
  <p:tag name="PA" val="v5.2.11"/>
</p:tagLst>
</file>

<file path=ppt/tags/tag955.xml><?xml version="1.0" encoding="utf-8"?>
<p:tagLst xmlns:p="http://schemas.openxmlformats.org/presentationml/2006/main">
  <p:tag name="PA" val="v5.2.11"/>
</p:tagLst>
</file>

<file path=ppt/tags/tag956.xml><?xml version="1.0" encoding="utf-8"?>
<p:tagLst xmlns:p="http://schemas.openxmlformats.org/presentationml/2006/main">
  <p:tag name="PA" val="v5.2.11"/>
</p:tagLst>
</file>

<file path=ppt/tags/tag957.xml><?xml version="1.0" encoding="utf-8"?>
<p:tagLst xmlns:p="http://schemas.openxmlformats.org/presentationml/2006/main">
  <p:tag name="PA" val="v5.2.11"/>
</p:tagLst>
</file>

<file path=ppt/tags/tag958.xml><?xml version="1.0" encoding="utf-8"?>
<p:tagLst xmlns:p="http://schemas.openxmlformats.org/presentationml/2006/main">
  <p:tag name="PA" val="v5.2.11"/>
</p:tagLst>
</file>

<file path=ppt/tags/tag959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60.xml><?xml version="1.0" encoding="utf-8"?>
<p:tagLst xmlns:p="http://schemas.openxmlformats.org/presentationml/2006/main">
  <p:tag name="PA" val="v5.2.11"/>
</p:tagLst>
</file>

<file path=ppt/tags/tag961.xml><?xml version="1.0" encoding="utf-8"?>
<p:tagLst xmlns:p="http://schemas.openxmlformats.org/presentationml/2006/main">
  <p:tag name="PA" val="v5.2.11"/>
</p:tagLst>
</file>

<file path=ppt/tags/tag962.xml><?xml version="1.0" encoding="utf-8"?>
<p:tagLst xmlns:p="http://schemas.openxmlformats.org/presentationml/2006/main">
  <p:tag name="PA" val="v5.2.11"/>
</p:tagLst>
</file>

<file path=ppt/tags/tag963.xml><?xml version="1.0" encoding="utf-8"?>
<p:tagLst xmlns:p="http://schemas.openxmlformats.org/presentationml/2006/main">
  <p:tag name="PA" val="v5.2.11"/>
</p:tagLst>
</file>

<file path=ppt/tags/tag964.xml><?xml version="1.0" encoding="utf-8"?>
<p:tagLst xmlns:p="http://schemas.openxmlformats.org/presentationml/2006/main">
  <p:tag name="PA" val="v5.2.11"/>
</p:tagLst>
</file>

<file path=ppt/tags/tag965.xml><?xml version="1.0" encoding="utf-8"?>
<p:tagLst xmlns:p="http://schemas.openxmlformats.org/presentationml/2006/main">
  <p:tag name="PA" val="v5.2.11"/>
</p:tagLst>
</file>

<file path=ppt/tags/tag966.xml><?xml version="1.0" encoding="utf-8"?>
<p:tagLst xmlns:p="http://schemas.openxmlformats.org/presentationml/2006/main">
  <p:tag name="PA" val="v5.2.11"/>
</p:tagLst>
</file>

<file path=ppt/tags/tag967.xml><?xml version="1.0" encoding="utf-8"?>
<p:tagLst xmlns:p="http://schemas.openxmlformats.org/presentationml/2006/main">
  <p:tag name="PA" val="v5.2.11"/>
</p:tagLst>
</file>

<file path=ppt/tags/tag968.xml><?xml version="1.0" encoding="utf-8"?>
<p:tagLst xmlns:p="http://schemas.openxmlformats.org/presentationml/2006/main">
  <p:tag name="PA" val="v5.2.11"/>
</p:tagLst>
</file>

<file path=ppt/tags/tag969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70.xml><?xml version="1.0" encoding="utf-8"?>
<p:tagLst xmlns:p="http://schemas.openxmlformats.org/presentationml/2006/main">
  <p:tag name="PA" val="v5.2.11"/>
</p:tagLst>
</file>

<file path=ppt/tags/tag971.xml><?xml version="1.0" encoding="utf-8"?>
<p:tagLst xmlns:p="http://schemas.openxmlformats.org/presentationml/2006/main">
  <p:tag name="PA" val="v5.2.11"/>
</p:tagLst>
</file>

<file path=ppt/tags/tag972.xml><?xml version="1.0" encoding="utf-8"?>
<p:tagLst xmlns:p="http://schemas.openxmlformats.org/presentationml/2006/main">
  <p:tag name="PA" val="v5.2.11"/>
</p:tagLst>
</file>

<file path=ppt/tags/tag973.xml><?xml version="1.0" encoding="utf-8"?>
<p:tagLst xmlns:p="http://schemas.openxmlformats.org/presentationml/2006/main">
  <p:tag name="PA" val="v5.2.11"/>
</p:tagLst>
</file>

<file path=ppt/tags/tag974.xml><?xml version="1.0" encoding="utf-8"?>
<p:tagLst xmlns:p="http://schemas.openxmlformats.org/presentationml/2006/main">
  <p:tag name="PA" val="v5.2.11"/>
</p:tagLst>
</file>

<file path=ppt/tags/tag975.xml><?xml version="1.0" encoding="utf-8"?>
<p:tagLst xmlns:p="http://schemas.openxmlformats.org/presentationml/2006/main">
  <p:tag name="PA" val="v5.2.11"/>
</p:tagLst>
</file>

<file path=ppt/tags/tag976.xml><?xml version="1.0" encoding="utf-8"?>
<p:tagLst xmlns:p="http://schemas.openxmlformats.org/presentationml/2006/main">
  <p:tag name="PA" val="v5.2.11"/>
</p:tagLst>
</file>

<file path=ppt/tags/tag977.xml><?xml version="1.0" encoding="utf-8"?>
<p:tagLst xmlns:p="http://schemas.openxmlformats.org/presentationml/2006/main">
  <p:tag name="PA" val="v5.2.11"/>
</p:tagLst>
</file>

<file path=ppt/tags/tag978.xml><?xml version="1.0" encoding="utf-8"?>
<p:tagLst xmlns:p="http://schemas.openxmlformats.org/presentationml/2006/main">
  <p:tag name="PA" val="v5.2.11"/>
</p:tagLst>
</file>

<file path=ppt/tags/tag979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80.xml><?xml version="1.0" encoding="utf-8"?>
<p:tagLst xmlns:p="http://schemas.openxmlformats.org/presentationml/2006/main">
  <p:tag name="PA" val="v5.2.11"/>
</p:tagLst>
</file>

<file path=ppt/tags/tag981.xml><?xml version="1.0" encoding="utf-8"?>
<p:tagLst xmlns:p="http://schemas.openxmlformats.org/presentationml/2006/main">
  <p:tag name="PA" val="v5.2.11"/>
</p:tagLst>
</file>

<file path=ppt/tags/tag982.xml><?xml version="1.0" encoding="utf-8"?>
<p:tagLst xmlns:p="http://schemas.openxmlformats.org/presentationml/2006/main">
  <p:tag name="PA" val="v5.2.11"/>
</p:tagLst>
</file>

<file path=ppt/tags/tag983.xml><?xml version="1.0" encoding="utf-8"?>
<p:tagLst xmlns:p="http://schemas.openxmlformats.org/presentationml/2006/main">
  <p:tag name="PA" val="v5.2.11"/>
</p:tagLst>
</file>

<file path=ppt/tags/tag984.xml><?xml version="1.0" encoding="utf-8"?>
<p:tagLst xmlns:p="http://schemas.openxmlformats.org/presentationml/2006/main">
  <p:tag name="PA" val="v5.2.11"/>
</p:tagLst>
</file>

<file path=ppt/tags/tag985.xml><?xml version="1.0" encoding="utf-8"?>
<p:tagLst xmlns:p="http://schemas.openxmlformats.org/presentationml/2006/main">
  <p:tag name="PA" val="v5.2.11"/>
</p:tagLst>
</file>

<file path=ppt/tags/tag986.xml><?xml version="1.0" encoding="utf-8"?>
<p:tagLst xmlns:p="http://schemas.openxmlformats.org/presentationml/2006/main">
  <p:tag name="PA" val="v5.2.11"/>
</p:tagLst>
</file>

<file path=ppt/tags/tag987.xml><?xml version="1.0" encoding="utf-8"?>
<p:tagLst xmlns:p="http://schemas.openxmlformats.org/presentationml/2006/main">
  <p:tag name="PA" val="v5.2.11"/>
</p:tagLst>
</file>

<file path=ppt/tags/tag988.xml><?xml version="1.0" encoding="utf-8"?>
<p:tagLst xmlns:p="http://schemas.openxmlformats.org/presentationml/2006/main">
  <p:tag name="PA" val="v5.2.11"/>
</p:tagLst>
</file>

<file path=ppt/tags/tag989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ags/tag990.xml><?xml version="1.0" encoding="utf-8"?>
<p:tagLst xmlns:p="http://schemas.openxmlformats.org/presentationml/2006/main">
  <p:tag name="PA" val="v5.2.11"/>
</p:tagLst>
</file>

<file path=ppt/tags/tag991.xml><?xml version="1.0" encoding="utf-8"?>
<p:tagLst xmlns:p="http://schemas.openxmlformats.org/presentationml/2006/main">
  <p:tag name="PA" val="v5.2.11"/>
</p:tagLst>
</file>

<file path=ppt/tags/tag992.xml><?xml version="1.0" encoding="utf-8"?>
<p:tagLst xmlns:p="http://schemas.openxmlformats.org/presentationml/2006/main">
  <p:tag name="PA" val="v5.2.11"/>
</p:tagLst>
</file>

<file path=ppt/tags/tag993.xml><?xml version="1.0" encoding="utf-8"?>
<p:tagLst xmlns:p="http://schemas.openxmlformats.org/presentationml/2006/main">
  <p:tag name="PA" val="v5.2.11"/>
</p:tagLst>
</file>

<file path=ppt/tags/tag994.xml><?xml version="1.0" encoding="utf-8"?>
<p:tagLst xmlns:p="http://schemas.openxmlformats.org/presentationml/2006/main">
  <p:tag name="PA" val="v5.2.11"/>
</p:tagLst>
</file>

<file path=ppt/tags/tag995.xml><?xml version="1.0" encoding="utf-8"?>
<p:tagLst xmlns:p="http://schemas.openxmlformats.org/presentationml/2006/main">
  <p:tag name="PA" val="v5.2.11"/>
</p:tagLst>
</file>

<file path=ppt/tags/tag996.xml><?xml version="1.0" encoding="utf-8"?>
<p:tagLst xmlns:p="http://schemas.openxmlformats.org/presentationml/2006/main">
  <p:tag name="PA" val="v5.2.11"/>
</p:tagLst>
</file>

<file path=ppt/tags/tag997.xml><?xml version="1.0" encoding="utf-8"?>
<p:tagLst xmlns:p="http://schemas.openxmlformats.org/presentationml/2006/main">
  <p:tag name="PA" val="v5.2.11"/>
</p:tagLst>
</file>

<file path=ppt/tags/tag998.xml><?xml version="1.0" encoding="utf-8"?>
<p:tagLst xmlns:p="http://schemas.openxmlformats.org/presentationml/2006/main">
  <p:tag name="PA" val="v5.2.11"/>
</p:tagLst>
</file>

<file path=ppt/tags/tag9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10116</Words>
  <Application>WPS Presentation</Application>
  <PresentationFormat>宽屏</PresentationFormat>
  <Paragraphs>1443</Paragraphs>
  <Slides>76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Helvetica Light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1737</cp:revision>
  <dcterms:created xsi:type="dcterms:W3CDTF">2022-10-03T15:17:00Z</dcterms:created>
  <dcterms:modified xsi:type="dcterms:W3CDTF">2022-11-02T16:06:53Z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